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74" r:id="rId3"/>
    <p:sldId id="272" r:id="rId4"/>
    <p:sldId id="281" r:id="rId5"/>
    <p:sldId id="283" r:id="rId6"/>
    <p:sldId id="287" r:id="rId7"/>
    <p:sldId id="265" r:id="rId8"/>
    <p:sldId id="279" r:id="rId9"/>
    <p:sldId id="278" r:id="rId10"/>
    <p:sldId id="275" r:id="rId11"/>
    <p:sldId id="285" r:id="rId12"/>
    <p:sldId id="28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0082B0"/>
    <a:srgbClr val="F50701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0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EEE7C2-7388-409D-9B38-01444472E03A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3CEBB9-C13E-4931-9DB3-FE73109D68A8}">
      <dgm:prSet phldrT="[Текст]"/>
      <dgm:spPr/>
      <dgm:t>
        <a:bodyPr/>
        <a:lstStyle/>
        <a:p>
          <a:r>
            <a:rPr lang="ru-RU" dirty="0" smtClean="0"/>
            <a:t>приём</a:t>
          </a:r>
          <a:endParaRPr lang="ru-RU" dirty="0"/>
        </a:p>
      </dgm:t>
    </dgm:pt>
    <dgm:pt modelId="{1774A777-4E5A-43B1-B5DE-B16AE7157995}" type="parTrans" cxnId="{14095702-D9C8-443E-8075-9E972F6232C3}">
      <dgm:prSet/>
      <dgm:spPr/>
      <dgm:t>
        <a:bodyPr/>
        <a:lstStyle/>
        <a:p>
          <a:endParaRPr lang="ru-RU"/>
        </a:p>
      </dgm:t>
    </dgm:pt>
    <dgm:pt modelId="{85ED3FEF-50BE-4616-8512-5EEF25FE34D3}" type="sibTrans" cxnId="{14095702-D9C8-443E-8075-9E972F6232C3}">
      <dgm:prSet/>
      <dgm:spPr/>
      <dgm:t>
        <a:bodyPr/>
        <a:lstStyle/>
        <a:p>
          <a:endParaRPr lang="ru-RU" sz="1000"/>
        </a:p>
      </dgm:t>
    </dgm:pt>
    <dgm:pt modelId="{1458E6E9-C170-440D-9742-876EA73F81D4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способы осуществления оценивания достижений обучающихся</a:t>
          </a:r>
          <a:endParaRPr lang="ru-RU" sz="1200" dirty="0"/>
        </a:p>
      </dgm:t>
    </dgm:pt>
    <dgm:pt modelId="{90EEE1C0-9C8F-4F9C-9812-D51A9F330486}" type="parTrans" cxnId="{F60C1D61-92E8-4325-ABBC-E2D57036E1A4}">
      <dgm:prSet/>
      <dgm:spPr/>
      <dgm:t>
        <a:bodyPr/>
        <a:lstStyle/>
        <a:p>
          <a:endParaRPr lang="ru-RU"/>
        </a:p>
      </dgm:t>
    </dgm:pt>
    <dgm:pt modelId="{EAADDB1A-3B44-4DBF-86B7-24A3D9D6F40E}" type="sibTrans" cxnId="{F60C1D61-92E8-4325-ABBC-E2D57036E1A4}">
      <dgm:prSet/>
      <dgm:spPr/>
      <dgm:t>
        <a:bodyPr/>
        <a:lstStyle/>
        <a:p>
          <a:endParaRPr lang="ru-RU"/>
        </a:p>
      </dgm:t>
    </dgm:pt>
    <dgm:pt modelId="{E4897A2C-C10B-4A07-9332-A66FDF3361ED}">
      <dgm:prSet phldrT="[Текст]"/>
      <dgm:spPr/>
      <dgm:t>
        <a:bodyPr/>
        <a:lstStyle/>
        <a:p>
          <a:r>
            <a:rPr lang="ru-RU" dirty="0" smtClean="0"/>
            <a:t>оценка</a:t>
          </a:r>
          <a:endParaRPr lang="ru-RU" dirty="0"/>
        </a:p>
      </dgm:t>
    </dgm:pt>
    <dgm:pt modelId="{14D4F341-1B33-4F29-995A-A5A0C7E25582}" type="parTrans" cxnId="{B390BE96-6664-439F-9381-88F318192306}">
      <dgm:prSet/>
      <dgm:spPr/>
      <dgm:t>
        <a:bodyPr/>
        <a:lstStyle/>
        <a:p>
          <a:endParaRPr lang="ru-RU"/>
        </a:p>
      </dgm:t>
    </dgm:pt>
    <dgm:pt modelId="{F8075E63-09BB-4476-97B2-E2669E9489E1}" type="sibTrans" cxnId="{B390BE96-6664-439F-9381-88F318192306}">
      <dgm:prSet/>
      <dgm:spPr/>
      <dgm:t>
        <a:bodyPr/>
        <a:lstStyle/>
        <a:p>
          <a:endParaRPr lang="ru-RU"/>
        </a:p>
      </dgm:t>
    </dgm:pt>
    <dgm:pt modelId="{9E3EC691-22FD-4364-AC9A-271CB1A3708C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Словесная/ письменная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DEF765F-4493-4480-9FC5-184CB01AA186}" type="parTrans" cxnId="{2E223372-7644-4ADF-9A1D-AD98AA958151}">
      <dgm:prSet/>
      <dgm:spPr/>
      <dgm:t>
        <a:bodyPr/>
        <a:lstStyle/>
        <a:p>
          <a:endParaRPr lang="ru-RU"/>
        </a:p>
      </dgm:t>
    </dgm:pt>
    <dgm:pt modelId="{67F55BE3-7C98-42FD-A14A-F78372EE61FF}" type="sibTrans" cxnId="{2E223372-7644-4ADF-9A1D-AD98AA958151}">
      <dgm:prSet/>
      <dgm:spPr/>
      <dgm:t>
        <a:bodyPr/>
        <a:lstStyle/>
        <a:p>
          <a:endParaRPr lang="ru-RU"/>
        </a:p>
      </dgm:t>
    </dgm:pt>
    <dgm:pt modelId="{07C41BF4-0B2A-4D6C-B076-3BA6FC801F62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Самооценка/ взаимооценка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D1EAF63-426A-4BE4-B7A5-6B7BBFD4B38C}" type="parTrans" cxnId="{CEB4EFD5-C146-4368-9EE7-BE860BAC955A}">
      <dgm:prSet/>
      <dgm:spPr/>
      <dgm:t>
        <a:bodyPr/>
        <a:lstStyle/>
        <a:p>
          <a:endParaRPr lang="ru-RU"/>
        </a:p>
      </dgm:t>
    </dgm:pt>
    <dgm:pt modelId="{36D8683B-B3AB-4020-A465-9F5670EE0B52}" type="sibTrans" cxnId="{CEB4EFD5-C146-4368-9EE7-BE860BAC955A}">
      <dgm:prSet/>
      <dgm:spPr/>
      <dgm:t>
        <a:bodyPr/>
        <a:lstStyle/>
        <a:p>
          <a:endParaRPr lang="ru-RU"/>
        </a:p>
      </dgm:t>
    </dgm:pt>
    <dgm:pt modelId="{F56E09DB-D391-47E5-9C79-09EF68FC323B}">
      <dgm:prSet phldrT="[Текст]"/>
      <dgm:spPr/>
      <dgm:t>
        <a:bodyPr/>
        <a:lstStyle/>
        <a:p>
          <a:r>
            <a:rPr lang="ru-RU" dirty="0" smtClean="0"/>
            <a:t>отметку</a:t>
          </a:r>
          <a:endParaRPr lang="ru-RU" dirty="0"/>
        </a:p>
      </dgm:t>
    </dgm:pt>
    <dgm:pt modelId="{1793E83E-2735-47F4-BF56-BBC709503D8E}" type="parTrans" cxnId="{E039E6C2-799F-48D2-A88C-7119E6DE2BF2}">
      <dgm:prSet/>
      <dgm:spPr/>
      <dgm:t>
        <a:bodyPr/>
        <a:lstStyle/>
        <a:p>
          <a:endParaRPr lang="ru-RU"/>
        </a:p>
      </dgm:t>
    </dgm:pt>
    <dgm:pt modelId="{477B122F-6231-4F2C-98DB-DA2649BE82ED}" type="sibTrans" cxnId="{E039E6C2-799F-48D2-A88C-7119E6DE2BF2}">
      <dgm:prSet/>
      <dgm:spPr/>
      <dgm:t>
        <a:bodyPr/>
        <a:lstStyle/>
        <a:p>
          <a:endParaRPr lang="ru-RU"/>
        </a:p>
      </dgm:t>
    </dgm:pt>
    <dgm:pt modelId="{2E08CF41-17C5-4BDC-BE5A-8F12DDC097F6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уровневый подход выставления баллов (низкий, средний, высокий)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C8AE073-2930-4048-A9F3-584DDEFE33FD}" type="parTrans" cxnId="{5021E202-ABA2-4D6D-97C8-9A9E6DC30847}">
      <dgm:prSet/>
      <dgm:spPr/>
      <dgm:t>
        <a:bodyPr/>
        <a:lstStyle/>
        <a:p>
          <a:endParaRPr lang="ru-RU"/>
        </a:p>
      </dgm:t>
    </dgm:pt>
    <dgm:pt modelId="{1AAD5A03-9997-4A9F-B4BE-BA58B5466C14}" type="sibTrans" cxnId="{5021E202-ABA2-4D6D-97C8-9A9E6DC30847}">
      <dgm:prSet/>
      <dgm:spPr/>
      <dgm:t>
        <a:bodyPr/>
        <a:lstStyle/>
        <a:p>
          <a:endParaRPr lang="ru-RU"/>
        </a:p>
      </dgm:t>
    </dgm:pt>
    <dgm:pt modelId="{69832589-5CC8-448C-8EFF-C3EDEE26EBA9}">
      <dgm:prSet phldrT="[Текст]" custT="1"/>
      <dgm:spPr/>
      <dgm:t>
        <a:bodyPr/>
        <a:lstStyle/>
        <a:p>
          <a:endParaRPr lang="ru-RU" sz="2000" dirty="0"/>
        </a:p>
      </dgm:t>
    </dgm:pt>
    <dgm:pt modelId="{E1B47F6E-5C54-418B-8590-159C35F7B550}" type="parTrans" cxnId="{53C3EAE9-CD5D-471E-9DD8-C354F080EAB7}">
      <dgm:prSet/>
      <dgm:spPr/>
      <dgm:t>
        <a:bodyPr/>
        <a:lstStyle/>
        <a:p>
          <a:endParaRPr lang="ru-RU"/>
        </a:p>
      </dgm:t>
    </dgm:pt>
    <dgm:pt modelId="{4E9316E4-AC90-4864-9473-015D8E08D9B2}" type="sibTrans" cxnId="{53C3EAE9-CD5D-471E-9DD8-C354F080EAB7}">
      <dgm:prSet/>
      <dgm:spPr/>
      <dgm:t>
        <a:bodyPr/>
        <a:lstStyle/>
        <a:p>
          <a:endParaRPr lang="ru-RU"/>
        </a:p>
      </dgm:t>
    </dgm:pt>
    <dgm:pt modelId="{1EDA01A6-CCAD-426F-AD54-C5066D9305A3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Комплексная/ объективная/ непрерывная/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0F68ED9-8D5D-4CBB-B829-C44B341A3016}" type="parTrans" cxnId="{203A2B5C-A414-461C-893A-1E232285C56D}">
      <dgm:prSet/>
      <dgm:spPr/>
      <dgm:t>
        <a:bodyPr/>
        <a:lstStyle/>
        <a:p>
          <a:endParaRPr lang="ru-RU"/>
        </a:p>
      </dgm:t>
    </dgm:pt>
    <dgm:pt modelId="{8AE0BF40-ED40-4FF6-9229-8FB967F03E6E}" type="sibTrans" cxnId="{203A2B5C-A414-461C-893A-1E232285C56D}">
      <dgm:prSet/>
      <dgm:spPr/>
      <dgm:t>
        <a:bodyPr/>
        <a:lstStyle/>
        <a:p>
          <a:endParaRPr lang="ru-RU"/>
        </a:p>
      </dgm:t>
    </dgm:pt>
    <dgm:pt modelId="{0848603E-73A0-4712-B16B-D7FCD115EB60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открытая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2EDEF5DA-FE44-4CB1-9DE3-61DA1273687B}" type="parTrans" cxnId="{FE2C6A76-1DF6-44DD-A2DB-E5CEB93B3879}">
      <dgm:prSet/>
      <dgm:spPr/>
    </dgm:pt>
    <dgm:pt modelId="{78CE8E70-27A9-454A-863D-D8F591909C3D}" type="sibTrans" cxnId="{FE2C6A76-1DF6-44DD-A2DB-E5CEB93B3879}">
      <dgm:prSet/>
      <dgm:spPr/>
    </dgm:pt>
    <dgm:pt modelId="{33970B1A-2AF3-48B0-A062-CA9ACB2BF1B6}" type="pres">
      <dgm:prSet presAssocID="{9BEEE7C2-7388-409D-9B38-01444472E03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9EA56D-B89B-4DC3-B9CE-15618541A5CB}" type="pres">
      <dgm:prSet presAssocID="{9BEEE7C2-7388-409D-9B38-01444472E03A}" presName="tSp" presStyleCnt="0"/>
      <dgm:spPr/>
    </dgm:pt>
    <dgm:pt modelId="{550233C7-FCB0-43C2-AF8A-226E707460EA}" type="pres">
      <dgm:prSet presAssocID="{9BEEE7C2-7388-409D-9B38-01444472E03A}" presName="bSp" presStyleCnt="0"/>
      <dgm:spPr/>
    </dgm:pt>
    <dgm:pt modelId="{FCA0BEFB-3EF6-4774-9556-D69D66126183}" type="pres">
      <dgm:prSet presAssocID="{9BEEE7C2-7388-409D-9B38-01444472E03A}" presName="process" presStyleCnt="0"/>
      <dgm:spPr/>
    </dgm:pt>
    <dgm:pt modelId="{E45357F8-E93A-47C6-8087-326DD84A0427}" type="pres">
      <dgm:prSet presAssocID="{CA3CEBB9-C13E-4931-9DB3-FE73109D68A8}" presName="composite1" presStyleCnt="0"/>
      <dgm:spPr/>
    </dgm:pt>
    <dgm:pt modelId="{4EE10805-12A2-454E-80D1-0B19CD8508E3}" type="pres">
      <dgm:prSet presAssocID="{CA3CEBB9-C13E-4931-9DB3-FE73109D68A8}" presName="dummyNode1" presStyleLbl="node1" presStyleIdx="0" presStyleCnt="3"/>
      <dgm:spPr/>
    </dgm:pt>
    <dgm:pt modelId="{16AFE084-F648-452D-A6A3-49B06B965B99}" type="pres">
      <dgm:prSet presAssocID="{CA3CEBB9-C13E-4931-9DB3-FE73109D68A8}" presName="childNode1" presStyleLbl="bgAcc1" presStyleIdx="0" presStyleCnt="3" custScaleX="130898" custScaleY="155113" custLinFactNeighborX="9266" custLinFactNeighborY="-17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2153AC-05E2-4DBF-A7A0-BD49BC6A90C2}" type="pres">
      <dgm:prSet presAssocID="{CA3CEBB9-C13E-4931-9DB3-FE73109D68A8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411484-FAC0-4CC1-9F07-7904BE3E7242}" type="pres">
      <dgm:prSet presAssocID="{CA3CEBB9-C13E-4931-9DB3-FE73109D68A8}" presName="parentNode1" presStyleLbl="node1" presStyleIdx="0" presStyleCnt="3" custLinFactNeighborX="-25399" custLinFactNeighborY="-366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EEB6BC-1521-4B6B-8308-8FFCB308EB57}" type="pres">
      <dgm:prSet presAssocID="{CA3CEBB9-C13E-4931-9DB3-FE73109D68A8}" presName="connSite1" presStyleCnt="0"/>
      <dgm:spPr/>
    </dgm:pt>
    <dgm:pt modelId="{198D8113-5840-40F9-8554-A6C44E690652}" type="pres">
      <dgm:prSet presAssocID="{85ED3FEF-50BE-4616-8512-5EEF25FE34D3}" presName="Name9" presStyleLbl="sibTrans2D1" presStyleIdx="0" presStyleCnt="2" custLinFactNeighborX="-29027" custLinFactNeighborY="3470"/>
      <dgm:spPr/>
      <dgm:t>
        <a:bodyPr/>
        <a:lstStyle/>
        <a:p>
          <a:endParaRPr lang="ru-RU"/>
        </a:p>
      </dgm:t>
    </dgm:pt>
    <dgm:pt modelId="{C063F7D5-D51D-4FE1-92E3-E94B58D21463}" type="pres">
      <dgm:prSet presAssocID="{E4897A2C-C10B-4A07-9332-A66FDF3361ED}" presName="composite2" presStyleCnt="0"/>
      <dgm:spPr/>
    </dgm:pt>
    <dgm:pt modelId="{7EC09429-47B2-4A62-9031-321EA5BFB2BE}" type="pres">
      <dgm:prSet presAssocID="{E4897A2C-C10B-4A07-9332-A66FDF3361ED}" presName="dummyNode2" presStyleLbl="node1" presStyleIdx="0" presStyleCnt="3"/>
      <dgm:spPr/>
    </dgm:pt>
    <dgm:pt modelId="{29DD65E5-197E-4C14-BAC4-3C4A2F56F40B}" type="pres">
      <dgm:prSet presAssocID="{E4897A2C-C10B-4A07-9332-A66FDF3361ED}" presName="childNode2" presStyleLbl="bgAcc1" presStyleIdx="1" presStyleCnt="3" custScaleX="135839" custScaleY="227275" custLinFactNeighborX="6448" custLinFactNeighborY="230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F915D-139B-4B2E-AC7A-C590309CD131}" type="pres">
      <dgm:prSet presAssocID="{E4897A2C-C10B-4A07-9332-A66FDF3361ED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F4F65-FB31-49AC-B62A-17F6F51D40A8}" type="pres">
      <dgm:prSet presAssocID="{E4897A2C-C10B-4A07-9332-A66FDF3361ED}" presName="parentNode2" presStyleLbl="node1" presStyleIdx="1" presStyleCnt="3" custLinFactNeighborX="-12038" custLinFactNeighborY="-363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25B5A7-B0C2-48F9-826B-79611B0F2E48}" type="pres">
      <dgm:prSet presAssocID="{E4897A2C-C10B-4A07-9332-A66FDF3361ED}" presName="connSite2" presStyleCnt="0"/>
      <dgm:spPr/>
    </dgm:pt>
    <dgm:pt modelId="{45EC6ACE-E3D7-46DA-A3AC-A1C66C785AD2}" type="pres">
      <dgm:prSet presAssocID="{F8075E63-09BB-4476-97B2-E2669E9489E1}" presName="Name18" presStyleLbl="sibTrans2D1" presStyleIdx="1" presStyleCnt="2" custLinFactNeighborX="-7022" custLinFactNeighborY="-4429"/>
      <dgm:spPr/>
      <dgm:t>
        <a:bodyPr/>
        <a:lstStyle/>
        <a:p>
          <a:endParaRPr lang="ru-RU"/>
        </a:p>
      </dgm:t>
    </dgm:pt>
    <dgm:pt modelId="{38756303-0D42-4E7A-B5D7-6F7376A2B166}" type="pres">
      <dgm:prSet presAssocID="{F56E09DB-D391-47E5-9C79-09EF68FC323B}" presName="composite1" presStyleCnt="0"/>
      <dgm:spPr/>
    </dgm:pt>
    <dgm:pt modelId="{3E79554C-E7D8-4FA7-AECB-BB75720697C2}" type="pres">
      <dgm:prSet presAssocID="{F56E09DB-D391-47E5-9C79-09EF68FC323B}" presName="dummyNode1" presStyleLbl="node1" presStyleIdx="1" presStyleCnt="3"/>
      <dgm:spPr/>
    </dgm:pt>
    <dgm:pt modelId="{88D4CFED-315C-4E9D-8F6A-175F23D4CF5A}" type="pres">
      <dgm:prSet presAssocID="{F56E09DB-D391-47E5-9C79-09EF68FC323B}" presName="childNode1" presStyleLbl="bgAcc1" presStyleIdx="2" presStyleCnt="3" custScaleX="122381" custScaleY="163386" custLinFactNeighborX="709" custLinFactNeighborY="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325897-5359-4DCF-9D0B-6E7C58509F8D}" type="pres">
      <dgm:prSet presAssocID="{F56E09DB-D391-47E5-9C79-09EF68FC323B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F741CB-5227-46C0-8887-48EAA3591BCA}" type="pres">
      <dgm:prSet presAssocID="{F56E09DB-D391-47E5-9C79-09EF68FC323B}" presName="parentNode1" presStyleLbl="node1" presStyleIdx="2" presStyleCnt="3" custLinFactY="1226" custLinFactNeighborX="-13942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451063-E12D-4D5F-9DE6-50EFD6C836CF}" type="pres">
      <dgm:prSet presAssocID="{F56E09DB-D391-47E5-9C79-09EF68FC323B}" presName="connSite1" presStyleCnt="0"/>
      <dgm:spPr/>
    </dgm:pt>
  </dgm:ptLst>
  <dgm:cxnLst>
    <dgm:cxn modelId="{53C3EAE9-CD5D-471E-9DD8-C354F080EAB7}" srcId="{E4897A2C-C10B-4A07-9332-A66FDF3361ED}" destId="{69832589-5CC8-448C-8EFF-C3EDEE26EBA9}" srcOrd="4" destOrd="0" parTransId="{E1B47F6E-5C54-418B-8590-159C35F7B550}" sibTransId="{4E9316E4-AC90-4864-9473-015D8E08D9B2}"/>
    <dgm:cxn modelId="{A4AFF254-3F79-4B10-BDB3-6F772D1164CD}" type="presOf" srcId="{1EDA01A6-CCAD-426F-AD54-C5066D9305A3}" destId="{29DD65E5-197E-4C14-BAC4-3C4A2F56F40B}" srcOrd="0" destOrd="2" presId="urn:microsoft.com/office/officeart/2005/8/layout/hProcess4"/>
    <dgm:cxn modelId="{CAAA7B20-1685-47ED-96B3-39AE612C0495}" type="presOf" srcId="{07C41BF4-0B2A-4D6C-B076-3BA6FC801F62}" destId="{29DD65E5-197E-4C14-BAC4-3C4A2F56F40B}" srcOrd="0" destOrd="1" presId="urn:microsoft.com/office/officeart/2005/8/layout/hProcess4"/>
    <dgm:cxn modelId="{6E878E2B-4150-4E02-ACF2-D22E886E02EC}" type="presOf" srcId="{1458E6E9-C170-440D-9742-876EA73F81D4}" destId="{662153AC-05E2-4DBF-A7A0-BD49BC6A90C2}" srcOrd="1" destOrd="0" presId="urn:microsoft.com/office/officeart/2005/8/layout/hProcess4"/>
    <dgm:cxn modelId="{574E06E4-B2CC-4668-AAE0-E081AF474068}" type="presOf" srcId="{0848603E-73A0-4712-B16B-D7FCD115EB60}" destId="{BDAF915D-139B-4B2E-AC7A-C590309CD131}" srcOrd="1" destOrd="3" presId="urn:microsoft.com/office/officeart/2005/8/layout/hProcess4"/>
    <dgm:cxn modelId="{FE2C6A76-1DF6-44DD-A2DB-E5CEB93B3879}" srcId="{E4897A2C-C10B-4A07-9332-A66FDF3361ED}" destId="{0848603E-73A0-4712-B16B-D7FCD115EB60}" srcOrd="3" destOrd="0" parTransId="{2EDEF5DA-FE44-4CB1-9DE3-61DA1273687B}" sibTransId="{78CE8E70-27A9-454A-863D-D8F591909C3D}"/>
    <dgm:cxn modelId="{C5860AB8-79F2-4181-AB54-EDD14A5C38B9}" type="presOf" srcId="{69832589-5CC8-448C-8EFF-C3EDEE26EBA9}" destId="{29DD65E5-197E-4C14-BAC4-3C4A2F56F40B}" srcOrd="0" destOrd="4" presId="urn:microsoft.com/office/officeart/2005/8/layout/hProcess4"/>
    <dgm:cxn modelId="{90B4A625-0734-4BF8-8FA8-C110FF9ED733}" type="presOf" srcId="{E4897A2C-C10B-4A07-9332-A66FDF3361ED}" destId="{F00F4F65-FB31-49AC-B62A-17F6F51D40A8}" srcOrd="0" destOrd="0" presId="urn:microsoft.com/office/officeart/2005/8/layout/hProcess4"/>
    <dgm:cxn modelId="{E1FADEB3-6E07-4A0A-8242-3A58845656C8}" type="presOf" srcId="{69832589-5CC8-448C-8EFF-C3EDEE26EBA9}" destId="{BDAF915D-139B-4B2E-AC7A-C590309CD131}" srcOrd="1" destOrd="4" presId="urn:microsoft.com/office/officeart/2005/8/layout/hProcess4"/>
    <dgm:cxn modelId="{7EFBE47D-1193-42EA-92F6-AC62DD72338B}" type="presOf" srcId="{1458E6E9-C170-440D-9742-876EA73F81D4}" destId="{16AFE084-F648-452D-A6A3-49B06B965B99}" srcOrd="0" destOrd="0" presId="urn:microsoft.com/office/officeart/2005/8/layout/hProcess4"/>
    <dgm:cxn modelId="{F60C1D61-92E8-4325-ABBC-E2D57036E1A4}" srcId="{CA3CEBB9-C13E-4931-9DB3-FE73109D68A8}" destId="{1458E6E9-C170-440D-9742-876EA73F81D4}" srcOrd="0" destOrd="0" parTransId="{90EEE1C0-9C8F-4F9C-9812-D51A9F330486}" sibTransId="{EAADDB1A-3B44-4DBF-86B7-24A3D9D6F40E}"/>
    <dgm:cxn modelId="{E039E6C2-799F-48D2-A88C-7119E6DE2BF2}" srcId="{9BEEE7C2-7388-409D-9B38-01444472E03A}" destId="{F56E09DB-D391-47E5-9C79-09EF68FC323B}" srcOrd="2" destOrd="0" parTransId="{1793E83E-2735-47F4-BF56-BBC709503D8E}" sibTransId="{477B122F-6231-4F2C-98DB-DA2649BE82ED}"/>
    <dgm:cxn modelId="{14095702-D9C8-443E-8075-9E972F6232C3}" srcId="{9BEEE7C2-7388-409D-9B38-01444472E03A}" destId="{CA3CEBB9-C13E-4931-9DB3-FE73109D68A8}" srcOrd="0" destOrd="0" parTransId="{1774A777-4E5A-43B1-B5DE-B16AE7157995}" sibTransId="{85ED3FEF-50BE-4616-8512-5EEF25FE34D3}"/>
    <dgm:cxn modelId="{6B5D1C51-E643-4EDD-8F92-0510F15AC78A}" type="presOf" srcId="{9BEEE7C2-7388-409D-9B38-01444472E03A}" destId="{33970B1A-2AF3-48B0-A062-CA9ACB2BF1B6}" srcOrd="0" destOrd="0" presId="urn:microsoft.com/office/officeart/2005/8/layout/hProcess4"/>
    <dgm:cxn modelId="{B61B597C-D146-4733-8FB2-723579A861B2}" type="presOf" srcId="{2E08CF41-17C5-4BDC-BE5A-8F12DDC097F6}" destId="{88D4CFED-315C-4E9D-8F6A-175F23D4CF5A}" srcOrd="0" destOrd="0" presId="urn:microsoft.com/office/officeart/2005/8/layout/hProcess4"/>
    <dgm:cxn modelId="{B390BE96-6664-439F-9381-88F318192306}" srcId="{9BEEE7C2-7388-409D-9B38-01444472E03A}" destId="{E4897A2C-C10B-4A07-9332-A66FDF3361ED}" srcOrd="1" destOrd="0" parTransId="{14D4F341-1B33-4F29-995A-A5A0C7E25582}" sibTransId="{F8075E63-09BB-4476-97B2-E2669E9489E1}"/>
    <dgm:cxn modelId="{2E223372-7644-4ADF-9A1D-AD98AA958151}" srcId="{E4897A2C-C10B-4A07-9332-A66FDF3361ED}" destId="{9E3EC691-22FD-4364-AC9A-271CB1A3708C}" srcOrd="0" destOrd="0" parTransId="{9DEF765F-4493-4480-9FC5-184CB01AA186}" sibTransId="{67F55BE3-7C98-42FD-A14A-F78372EE61FF}"/>
    <dgm:cxn modelId="{E8A71178-77A0-4F10-8F1E-81C65BE232AB}" type="presOf" srcId="{85ED3FEF-50BE-4616-8512-5EEF25FE34D3}" destId="{198D8113-5840-40F9-8554-A6C44E690652}" srcOrd="0" destOrd="0" presId="urn:microsoft.com/office/officeart/2005/8/layout/hProcess4"/>
    <dgm:cxn modelId="{ECF3D263-E3F7-47B6-BEC8-27B841287037}" type="presOf" srcId="{F56E09DB-D391-47E5-9C79-09EF68FC323B}" destId="{BEF741CB-5227-46C0-8887-48EAA3591BCA}" srcOrd="0" destOrd="0" presId="urn:microsoft.com/office/officeart/2005/8/layout/hProcess4"/>
    <dgm:cxn modelId="{CEB4EFD5-C146-4368-9EE7-BE860BAC955A}" srcId="{E4897A2C-C10B-4A07-9332-A66FDF3361ED}" destId="{07C41BF4-0B2A-4D6C-B076-3BA6FC801F62}" srcOrd="1" destOrd="0" parTransId="{ED1EAF63-426A-4BE4-B7A5-6B7BBFD4B38C}" sibTransId="{36D8683B-B3AB-4020-A465-9F5670EE0B52}"/>
    <dgm:cxn modelId="{5021E202-ABA2-4D6D-97C8-9A9E6DC30847}" srcId="{F56E09DB-D391-47E5-9C79-09EF68FC323B}" destId="{2E08CF41-17C5-4BDC-BE5A-8F12DDC097F6}" srcOrd="0" destOrd="0" parTransId="{9C8AE073-2930-4048-A9F3-584DDEFE33FD}" sibTransId="{1AAD5A03-9997-4A9F-B4BE-BA58B5466C14}"/>
    <dgm:cxn modelId="{CF2A0B09-B7A0-42D8-A613-C8BED9C2EA3F}" type="presOf" srcId="{1EDA01A6-CCAD-426F-AD54-C5066D9305A3}" destId="{BDAF915D-139B-4B2E-AC7A-C590309CD131}" srcOrd="1" destOrd="2" presId="urn:microsoft.com/office/officeart/2005/8/layout/hProcess4"/>
    <dgm:cxn modelId="{37746E57-7048-47DE-BB31-B2F744159848}" type="presOf" srcId="{9E3EC691-22FD-4364-AC9A-271CB1A3708C}" destId="{BDAF915D-139B-4B2E-AC7A-C590309CD131}" srcOrd="1" destOrd="0" presId="urn:microsoft.com/office/officeart/2005/8/layout/hProcess4"/>
    <dgm:cxn modelId="{7A6E261A-8970-499D-9173-407EED919092}" type="presOf" srcId="{07C41BF4-0B2A-4D6C-B076-3BA6FC801F62}" destId="{BDAF915D-139B-4B2E-AC7A-C590309CD131}" srcOrd="1" destOrd="1" presId="urn:microsoft.com/office/officeart/2005/8/layout/hProcess4"/>
    <dgm:cxn modelId="{4F8A0DAE-A6F1-499B-BA07-EA25ECA072AB}" type="presOf" srcId="{0848603E-73A0-4712-B16B-D7FCD115EB60}" destId="{29DD65E5-197E-4C14-BAC4-3C4A2F56F40B}" srcOrd="0" destOrd="3" presId="urn:microsoft.com/office/officeart/2005/8/layout/hProcess4"/>
    <dgm:cxn modelId="{4A009509-214A-4279-886D-E3BF29CB1FCD}" type="presOf" srcId="{F8075E63-09BB-4476-97B2-E2669E9489E1}" destId="{45EC6ACE-E3D7-46DA-A3AC-A1C66C785AD2}" srcOrd="0" destOrd="0" presId="urn:microsoft.com/office/officeart/2005/8/layout/hProcess4"/>
    <dgm:cxn modelId="{C61174E2-6DF6-4691-843B-5AC8B06365BE}" type="presOf" srcId="{2E08CF41-17C5-4BDC-BE5A-8F12DDC097F6}" destId="{D3325897-5359-4DCF-9D0B-6E7C58509F8D}" srcOrd="1" destOrd="0" presId="urn:microsoft.com/office/officeart/2005/8/layout/hProcess4"/>
    <dgm:cxn modelId="{203A2B5C-A414-461C-893A-1E232285C56D}" srcId="{E4897A2C-C10B-4A07-9332-A66FDF3361ED}" destId="{1EDA01A6-CCAD-426F-AD54-C5066D9305A3}" srcOrd="2" destOrd="0" parTransId="{C0F68ED9-8D5D-4CBB-B829-C44B341A3016}" sibTransId="{8AE0BF40-ED40-4FF6-9229-8FB967F03E6E}"/>
    <dgm:cxn modelId="{B2780DFF-EC25-43DF-9195-01CB6431D832}" type="presOf" srcId="{9E3EC691-22FD-4364-AC9A-271CB1A3708C}" destId="{29DD65E5-197E-4C14-BAC4-3C4A2F56F40B}" srcOrd="0" destOrd="0" presId="urn:microsoft.com/office/officeart/2005/8/layout/hProcess4"/>
    <dgm:cxn modelId="{4AB665BC-2D8E-4E8A-983F-F97D6771B6C1}" type="presOf" srcId="{CA3CEBB9-C13E-4931-9DB3-FE73109D68A8}" destId="{9F411484-FAC0-4CC1-9F07-7904BE3E7242}" srcOrd="0" destOrd="0" presId="urn:microsoft.com/office/officeart/2005/8/layout/hProcess4"/>
    <dgm:cxn modelId="{42520916-F925-43D5-BCCC-4817253831B2}" type="presParOf" srcId="{33970B1A-2AF3-48B0-A062-CA9ACB2BF1B6}" destId="{BD9EA56D-B89B-4DC3-B9CE-15618541A5CB}" srcOrd="0" destOrd="0" presId="urn:microsoft.com/office/officeart/2005/8/layout/hProcess4"/>
    <dgm:cxn modelId="{E335721C-401A-4D9C-A89B-59E09EE4A8A2}" type="presParOf" srcId="{33970B1A-2AF3-48B0-A062-CA9ACB2BF1B6}" destId="{550233C7-FCB0-43C2-AF8A-226E707460EA}" srcOrd="1" destOrd="0" presId="urn:microsoft.com/office/officeart/2005/8/layout/hProcess4"/>
    <dgm:cxn modelId="{F3ECE1C9-7AA7-448E-AC7F-D0769BDBAF2D}" type="presParOf" srcId="{33970B1A-2AF3-48B0-A062-CA9ACB2BF1B6}" destId="{FCA0BEFB-3EF6-4774-9556-D69D66126183}" srcOrd="2" destOrd="0" presId="urn:microsoft.com/office/officeart/2005/8/layout/hProcess4"/>
    <dgm:cxn modelId="{44F3EE1D-735F-496E-9517-EA23BE88AEDA}" type="presParOf" srcId="{FCA0BEFB-3EF6-4774-9556-D69D66126183}" destId="{E45357F8-E93A-47C6-8087-326DD84A0427}" srcOrd="0" destOrd="0" presId="urn:microsoft.com/office/officeart/2005/8/layout/hProcess4"/>
    <dgm:cxn modelId="{7EB27B64-0BF8-483C-9FA5-79403EB1FF6A}" type="presParOf" srcId="{E45357F8-E93A-47C6-8087-326DD84A0427}" destId="{4EE10805-12A2-454E-80D1-0B19CD8508E3}" srcOrd="0" destOrd="0" presId="urn:microsoft.com/office/officeart/2005/8/layout/hProcess4"/>
    <dgm:cxn modelId="{AEC409F9-A1D0-46A8-A701-73D48E639F3A}" type="presParOf" srcId="{E45357F8-E93A-47C6-8087-326DD84A0427}" destId="{16AFE084-F648-452D-A6A3-49B06B965B99}" srcOrd="1" destOrd="0" presId="urn:microsoft.com/office/officeart/2005/8/layout/hProcess4"/>
    <dgm:cxn modelId="{98884CBB-5E24-4178-8AC7-FC46FE4C2F9C}" type="presParOf" srcId="{E45357F8-E93A-47C6-8087-326DD84A0427}" destId="{662153AC-05E2-4DBF-A7A0-BD49BC6A90C2}" srcOrd="2" destOrd="0" presId="urn:microsoft.com/office/officeart/2005/8/layout/hProcess4"/>
    <dgm:cxn modelId="{6C148A6B-DBD6-4BA5-BD49-88EF88A7D5ED}" type="presParOf" srcId="{E45357F8-E93A-47C6-8087-326DD84A0427}" destId="{9F411484-FAC0-4CC1-9F07-7904BE3E7242}" srcOrd="3" destOrd="0" presId="urn:microsoft.com/office/officeart/2005/8/layout/hProcess4"/>
    <dgm:cxn modelId="{AA39387D-CED7-4527-9045-CD1D09B22372}" type="presParOf" srcId="{E45357F8-E93A-47C6-8087-326DD84A0427}" destId="{FEEEB6BC-1521-4B6B-8308-8FFCB308EB57}" srcOrd="4" destOrd="0" presId="urn:microsoft.com/office/officeart/2005/8/layout/hProcess4"/>
    <dgm:cxn modelId="{447AF6F0-B442-4DCD-A4E9-B240B33B411A}" type="presParOf" srcId="{FCA0BEFB-3EF6-4774-9556-D69D66126183}" destId="{198D8113-5840-40F9-8554-A6C44E690652}" srcOrd="1" destOrd="0" presId="urn:microsoft.com/office/officeart/2005/8/layout/hProcess4"/>
    <dgm:cxn modelId="{F9547622-D77E-4F53-B3A8-406FCFE4FA88}" type="presParOf" srcId="{FCA0BEFB-3EF6-4774-9556-D69D66126183}" destId="{C063F7D5-D51D-4FE1-92E3-E94B58D21463}" srcOrd="2" destOrd="0" presId="urn:microsoft.com/office/officeart/2005/8/layout/hProcess4"/>
    <dgm:cxn modelId="{7E662105-6658-4BDB-AB81-8F8DFDD186D9}" type="presParOf" srcId="{C063F7D5-D51D-4FE1-92E3-E94B58D21463}" destId="{7EC09429-47B2-4A62-9031-321EA5BFB2BE}" srcOrd="0" destOrd="0" presId="urn:microsoft.com/office/officeart/2005/8/layout/hProcess4"/>
    <dgm:cxn modelId="{A4F94189-C056-44AB-85FD-84B4B373F278}" type="presParOf" srcId="{C063F7D5-D51D-4FE1-92E3-E94B58D21463}" destId="{29DD65E5-197E-4C14-BAC4-3C4A2F56F40B}" srcOrd="1" destOrd="0" presId="urn:microsoft.com/office/officeart/2005/8/layout/hProcess4"/>
    <dgm:cxn modelId="{42975DAE-E561-4E56-BB08-448F3CA38967}" type="presParOf" srcId="{C063F7D5-D51D-4FE1-92E3-E94B58D21463}" destId="{BDAF915D-139B-4B2E-AC7A-C590309CD131}" srcOrd="2" destOrd="0" presId="urn:microsoft.com/office/officeart/2005/8/layout/hProcess4"/>
    <dgm:cxn modelId="{EAC3BEC2-2E82-41A4-9F55-F08B23B0BD0D}" type="presParOf" srcId="{C063F7D5-D51D-4FE1-92E3-E94B58D21463}" destId="{F00F4F65-FB31-49AC-B62A-17F6F51D40A8}" srcOrd="3" destOrd="0" presId="urn:microsoft.com/office/officeart/2005/8/layout/hProcess4"/>
    <dgm:cxn modelId="{FE307FF1-7E74-449D-97ED-4001AB1D4830}" type="presParOf" srcId="{C063F7D5-D51D-4FE1-92E3-E94B58D21463}" destId="{7C25B5A7-B0C2-48F9-826B-79611B0F2E48}" srcOrd="4" destOrd="0" presId="urn:microsoft.com/office/officeart/2005/8/layout/hProcess4"/>
    <dgm:cxn modelId="{7C2ACEFB-F528-4C9F-B4EA-2F6A9344DCEE}" type="presParOf" srcId="{FCA0BEFB-3EF6-4774-9556-D69D66126183}" destId="{45EC6ACE-E3D7-46DA-A3AC-A1C66C785AD2}" srcOrd="3" destOrd="0" presId="urn:microsoft.com/office/officeart/2005/8/layout/hProcess4"/>
    <dgm:cxn modelId="{77D19A7A-6F9C-4476-8E76-1F0817301CA4}" type="presParOf" srcId="{FCA0BEFB-3EF6-4774-9556-D69D66126183}" destId="{38756303-0D42-4E7A-B5D7-6F7376A2B166}" srcOrd="4" destOrd="0" presId="urn:microsoft.com/office/officeart/2005/8/layout/hProcess4"/>
    <dgm:cxn modelId="{BC823D20-C212-4EDF-81C4-460516A3B94D}" type="presParOf" srcId="{38756303-0D42-4E7A-B5D7-6F7376A2B166}" destId="{3E79554C-E7D8-4FA7-AECB-BB75720697C2}" srcOrd="0" destOrd="0" presId="urn:microsoft.com/office/officeart/2005/8/layout/hProcess4"/>
    <dgm:cxn modelId="{7DA2B366-9329-4994-9CE9-ECBA5C36C863}" type="presParOf" srcId="{38756303-0D42-4E7A-B5D7-6F7376A2B166}" destId="{88D4CFED-315C-4E9D-8F6A-175F23D4CF5A}" srcOrd="1" destOrd="0" presId="urn:microsoft.com/office/officeart/2005/8/layout/hProcess4"/>
    <dgm:cxn modelId="{56E39843-D2C4-473A-A461-B920DB4C6145}" type="presParOf" srcId="{38756303-0D42-4E7A-B5D7-6F7376A2B166}" destId="{D3325897-5359-4DCF-9D0B-6E7C58509F8D}" srcOrd="2" destOrd="0" presId="urn:microsoft.com/office/officeart/2005/8/layout/hProcess4"/>
    <dgm:cxn modelId="{A6A45150-AF46-4C35-B4F6-5CBFA0CD0287}" type="presParOf" srcId="{38756303-0D42-4E7A-B5D7-6F7376A2B166}" destId="{BEF741CB-5227-46C0-8887-48EAA3591BCA}" srcOrd="3" destOrd="0" presId="urn:microsoft.com/office/officeart/2005/8/layout/hProcess4"/>
    <dgm:cxn modelId="{CBC09967-8BC0-4DDA-B170-A1E9216376EC}" type="presParOf" srcId="{38756303-0D42-4E7A-B5D7-6F7376A2B166}" destId="{AC451063-E12D-4D5F-9DE6-50EFD6C836CF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1A1B47-496F-41DF-A4CE-1FF022506AE6}" type="doc">
      <dgm:prSet loTypeId="urn:microsoft.com/office/officeart/2005/8/layout/pyramid4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908E6115-8DF9-4DFE-A762-24AADA8C292E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Приёмы наблюдения, анализа, сравнения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9E2C2A7-6624-45C6-9B06-F439162322CB}" type="parTrans" cxnId="{2DED19C8-15B2-47D2-BC99-DC44F04206D2}">
      <dgm:prSet/>
      <dgm:spPr/>
      <dgm:t>
        <a:bodyPr/>
        <a:lstStyle/>
        <a:p>
          <a:endParaRPr lang="ru-RU"/>
        </a:p>
      </dgm:t>
    </dgm:pt>
    <dgm:pt modelId="{F205AA41-351C-43AC-9094-BAE9A18101BD}" type="sibTrans" cxnId="{2DED19C8-15B2-47D2-BC99-DC44F04206D2}">
      <dgm:prSet/>
      <dgm:spPr/>
      <dgm:t>
        <a:bodyPr/>
        <a:lstStyle/>
        <a:p>
          <a:endParaRPr lang="ru-RU"/>
        </a:p>
      </dgm:t>
    </dgm:pt>
    <dgm:pt modelId="{946BE1B8-67E5-4DF9-9F83-900F425162AF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Приёмы контроля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149CC87-3957-408C-B227-42E44649FC9A}" type="parTrans" cxnId="{235B120E-3F2B-4417-AFB6-71519639A78A}">
      <dgm:prSet/>
      <dgm:spPr/>
      <dgm:t>
        <a:bodyPr/>
        <a:lstStyle/>
        <a:p>
          <a:endParaRPr lang="ru-RU"/>
        </a:p>
      </dgm:t>
    </dgm:pt>
    <dgm:pt modelId="{22BF0F27-65B8-4609-9C6F-A9F4E8E35D26}" type="sibTrans" cxnId="{235B120E-3F2B-4417-AFB6-71519639A78A}">
      <dgm:prSet/>
      <dgm:spPr/>
      <dgm:t>
        <a:bodyPr/>
        <a:lstStyle/>
        <a:p>
          <a:endParaRPr lang="ru-RU"/>
        </a:p>
      </dgm:t>
    </dgm:pt>
    <dgm:pt modelId="{A8AC69EA-FAD8-495A-9E5E-BB13FFC5DDC6}">
      <dgm:prSet phldrT="[Текст]"/>
      <dgm:spPr/>
      <dgm:t>
        <a:bodyPr/>
        <a:lstStyle/>
        <a:p>
          <a:r>
            <a:rPr lang="ru-RU" dirty="0" smtClean="0"/>
            <a:t>ЭТАПЫ УРОКА</a:t>
          </a:r>
          <a:endParaRPr lang="ru-RU" dirty="0"/>
        </a:p>
      </dgm:t>
    </dgm:pt>
    <dgm:pt modelId="{6678B3CA-669E-4096-86F9-1AC127138B66}" type="parTrans" cxnId="{99CAF09E-6E73-437E-BE70-62C065BAE94D}">
      <dgm:prSet/>
      <dgm:spPr/>
      <dgm:t>
        <a:bodyPr/>
        <a:lstStyle/>
        <a:p>
          <a:endParaRPr lang="ru-RU"/>
        </a:p>
      </dgm:t>
    </dgm:pt>
    <dgm:pt modelId="{56ABBCF2-DBF1-4866-BFB1-B8C3A0029F6B}" type="sibTrans" cxnId="{99CAF09E-6E73-437E-BE70-62C065BAE94D}">
      <dgm:prSet/>
      <dgm:spPr/>
      <dgm:t>
        <a:bodyPr/>
        <a:lstStyle/>
        <a:p>
          <a:endParaRPr lang="ru-RU"/>
        </a:p>
      </dgm:t>
    </dgm:pt>
    <dgm:pt modelId="{820B3141-C3E0-47D0-AE8E-5EDC685ADF21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Приёмы рефлексии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96D349E2-2C97-45E8-9C54-F08028CC9FCD}" type="parTrans" cxnId="{C069ABB4-9641-44AE-9BCB-5B19ABA8AA0F}">
      <dgm:prSet/>
      <dgm:spPr/>
      <dgm:t>
        <a:bodyPr/>
        <a:lstStyle/>
        <a:p>
          <a:endParaRPr lang="ru-RU"/>
        </a:p>
      </dgm:t>
    </dgm:pt>
    <dgm:pt modelId="{74E90447-A79C-4BF3-BC8D-0DACC25EE91E}" type="sibTrans" cxnId="{C069ABB4-9641-44AE-9BCB-5B19ABA8AA0F}">
      <dgm:prSet/>
      <dgm:spPr/>
      <dgm:t>
        <a:bodyPr/>
        <a:lstStyle/>
        <a:p>
          <a:endParaRPr lang="ru-RU"/>
        </a:p>
      </dgm:t>
    </dgm:pt>
    <dgm:pt modelId="{5B70B327-67B5-4C1E-8E7B-26DBA01975C8}" type="pres">
      <dgm:prSet presAssocID="{AA1A1B47-496F-41DF-A4CE-1FF022506AE6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210DD4-313F-4EB0-AF37-A311372DDB25}" type="pres">
      <dgm:prSet presAssocID="{AA1A1B47-496F-41DF-A4CE-1FF022506AE6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8D42E-E70A-42F7-980F-3821FED83C5D}" type="pres">
      <dgm:prSet presAssocID="{AA1A1B47-496F-41DF-A4CE-1FF022506AE6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24038D-555B-4C57-A682-936CBEBD37BF}" type="pres">
      <dgm:prSet presAssocID="{AA1A1B47-496F-41DF-A4CE-1FF022506AE6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C5D39-D882-4989-B0B8-AC86D3E6C024}" type="pres">
      <dgm:prSet presAssocID="{AA1A1B47-496F-41DF-A4CE-1FF022506AE6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0A8C68-5421-4229-90ED-443FF40B33B9}" type="presOf" srcId="{820B3141-C3E0-47D0-AE8E-5EDC685ADF21}" destId="{EE5C5D39-D882-4989-B0B8-AC86D3E6C024}" srcOrd="0" destOrd="0" presId="urn:microsoft.com/office/officeart/2005/8/layout/pyramid4"/>
    <dgm:cxn modelId="{2846C74A-DA8C-4FE0-91DE-5FD14BBE68CF}" type="presOf" srcId="{AA1A1B47-496F-41DF-A4CE-1FF022506AE6}" destId="{5B70B327-67B5-4C1E-8E7B-26DBA01975C8}" srcOrd="0" destOrd="0" presId="urn:microsoft.com/office/officeart/2005/8/layout/pyramid4"/>
    <dgm:cxn modelId="{16FDB2E0-CFA7-4501-A056-BB53008ABFCA}" type="presOf" srcId="{908E6115-8DF9-4DFE-A762-24AADA8C292E}" destId="{BE210DD4-313F-4EB0-AF37-A311372DDB25}" srcOrd="0" destOrd="0" presId="urn:microsoft.com/office/officeart/2005/8/layout/pyramid4"/>
    <dgm:cxn modelId="{C069ABB4-9641-44AE-9BCB-5B19ABA8AA0F}" srcId="{AA1A1B47-496F-41DF-A4CE-1FF022506AE6}" destId="{820B3141-C3E0-47D0-AE8E-5EDC685ADF21}" srcOrd="3" destOrd="0" parTransId="{96D349E2-2C97-45E8-9C54-F08028CC9FCD}" sibTransId="{74E90447-A79C-4BF3-BC8D-0DACC25EE91E}"/>
    <dgm:cxn modelId="{99CAF09E-6E73-437E-BE70-62C065BAE94D}" srcId="{AA1A1B47-496F-41DF-A4CE-1FF022506AE6}" destId="{A8AC69EA-FAD8-495A-9E5E-BB13FFC5DDC6}" srcOrd="2" destOrd="0" parTransId="{6678B3CA-669E-4096-86F9-1AC127138B66}" sibTransId="{56ABBCF2-DBF1-4866-BFB1-B8C3A0029F6B}"/>
    <dgm:cxn modelId="{8AB96940-6D1E-4420-A168-92C8ADC82C41}" type="presOf" srcId="{A8AC69EA-FAD8-495A-9E5E-BB13FFC5DDC6}" destId="{DC24038D-555B-4C57-A682-936CBEBD37BF}" srcOrd="0" destOrd="0" presId="urn:microsoft.com/office/officeart/2005/8/layout/pyramid4"/>
    <dgm:cxn modelId="{88319CDE-2C06-4EE7-A7FC-4D0DD63D7D63}" type="presOf" srcId="{946BE1B8-67E5-4DF9-9F83-900F425162AF}" destId="{2058D42E-E70A-42F7-980F-3821FED83C5D}" srcOrd="0" destOrd="0" presId="urn:microsoft.com/office/officeart/2005/8/layout/pyramid4"/>
    <dgm:cxn modelId="{2DED19C8-15B2-47D2-BC99-DC44F04206D2}" srcId="{AA1A1B47-496F-41DF-A4CE-1FF022506AE6}" destId="{908E6115-8DF9-4DFE-A762-24AADA8C292E}" srcOrd="0" destOrd="0" parTransId="{89E2C2A7-6624-45C6-9B06-F439162322CB}" sibTransId="{F205AA41-351C-43AC-9094-BAE9A18101BD}"/>
    <dgm:cxn modelId="{235B120E-3F2B-4417-AFB6-71519639A78A}" srcId="{AA1A1B47-496F-41DF-A4CE-1FF022506AE6}" destId="{946BE1B8-67E5-4DF9-9F83-900F425162AF}" srcOrd="1" destOrd="0" parTransId="{B149CC87-3957-408C-B227-42E44649FC9A}" sibTransId="{22BF0F27-65B8-4609-9C6F-A9F4E8E35D26}"/>
    <dgm:cxn modelId="{DA83F0A8-2644-4A1C-88DA-6BDE6CC0989F}" type="presParOf" srcId="{5B70B327-67B5-4C1E-8E7B-26DBA01975C8}" destId="{BE210DD4-313F-4EB0-AF37-A311372DDB25}" srcOrd="0" destOrd="0" presId="urn:microsoft.com/office/officeart/2005/8/layout/pyramid4"/>
    <dgm:cxn modelId="{C25A5C80-998E-4886-9D82-76E9DABCBF32}" type="presParOf" srcId="{5B70B327-67B5-4C1E-8E7B-26DBA01975C8}" destId="{2058D42E-E70A-42F7-980F-3821FED83C5D}" srcOrd="1" destOrd="0" presId="urn:microsoft.com/office/officeart/2005/8/layout/pyramid4"/>
    <dgm:cxn modelId="{CCF67683-BBBC-440F-8060-C58011DCF7D8}" type="presParOf" srcId="{5B70B327-67B5-4C1E-8E7B-26DBA01975C8}" destId="{DC24038D-555B-4C57-A682-936CBEBD37BF}" srcOrd="2" destOrd="0" presId="urn:microsoft.com/office/officeart/2005/8/layout/pyramid4"/>
    <dgm:cxn modelId="{0DABE6D8-C2C3-475F-94F9-A7DA3EA86139}" type="presParOf" srcId="{5B70B327-67B5-4C1E-8E7B-26DBA01975C8}" destId="{EE5C5D39-D882-4989-B0B8-AC86D3E6C024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AFE084-F648-452D-A6A3-49B06B965B99}">
      <dsp:nvSpPr>
        <dsp:cNvPr id="0" name=""/>
        <dsp:cNvSpPr/>
      </dsp:nvSpPr>
      <dsp:spPr>
        <a:xfrm>
          <a:off x="167684" y="1091340"/>
          <a:ext cx="2327914" cy="22752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способы осуществления оценивания достижений обучающихся</a:t>
          </a:r>
          <a:endParaRPr lang="ru-RU" sz="1200" kern="1200" dirty="0"/>
        </a:p>
      </dsp:txBody>
      <dsp:txXfrm>
        <a:off x="220043" y="1143699"/>
        <a:ext cx="2223196" cy="1682965"/>
      </dsp:txXfrm>
    </dsp:sp>
    <dsp:sp modelId="{198D8113-5840-40F9-8554-A6C44E690652}">
      <dsp:nvSpPr>
        <dsp:cNvPr id="0" name=""/>
        <dsp:cNvSpPr/>
      </dsp:nvSpPr>
      <dsp:spPr>
        <a:xfrm>
          <a:off x="92514" y="1528453"/>
          <a:ext cx="2971551" cy="2971551"/>
        </a:xfrm>
        <a:prstGeom prst="leftCircularArrow">
          <a:avLst>
            <a:gd name="adj1" fmla="val 1564"/>
            <a:gd name="adj2" fmla="val 185496"/>
            <a:gd name="adj3" fmla="val 2770171"/>
            <a:gd name="adj4" fmla="val 9833654"/>
            <a:gd name="adj5" fmla="val 182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411484-FAC0-4CC1-9F07-7904BE3E7242}">
      <dsp:nvSpPr>
        <dsp:cNvPr id="0" name=""/>
        <dsp:cNvSpPr/>
      </dsp:nvSpPr>
      <dsp:spPr>
        <a:xfrm>
          <a:off x="271336" y="2680684"/>
          <a:ext cx="1580816" cy="6286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приём</a:t>
          </a:r>
          <a:endParaRPr lang="ru-RU" sz="3300" kern="1200" dirty="0"/>
        </a:p>
      </dsp:txBody>
      <dsp:txXfrm>
        <a:off x="289748" y="2699096"/>
        <a:ext cx="1543992" cy="591814"/>
      </dsp:txXfrm>
    </dsp:sp>
    <dsp:sp modelId="{29DD65E5-197E-4C14-BAC4-3C4A2F56F40B}">
      <dsp:nvSpPr>
        <dsp:cNvPr id="0" name=""/>
        <dsp:cNvSpPr/>
      </dsp:nvSpPr>
      <dsp:spPr>
        <a:xfrm>
          <a:off x="2666753" y="1163581"/>
          <a:ext cx="2415786" cy="33337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Словесная/ письменная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Самооценка/ взаимооценка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Комплексная/ объективная/ непрерывная/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открытая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>
        <a:off x="2737509" y="1948706"/>
        <a:ext cx="2274274" cy="2477841"/>
      </dsp:txXfrm>
    </dsp:sp>
    <dsp:sp modelId="{45EC6ACE-E3D7-46DA-A3AC-A1C66C785AD2}">
      <dsp:nvSpPr>
        <dsp:cNvPr id="0" name=""/>
        <dsp:cNvSpPr/>
      </dsp:nvSpPr>
      <dsp:spPr>
        <a:xfrm>
          <a:off x="3386580" y="509768"/>
          <a:ext cx="2675488" cy="2675488"/>
        </a:xfrm>
        <a:prstGeom prst="circularArrow">
          <a:avLst>
            <a:gd name="adj1" fmla="val 1737"/>
            <a:gd name="adj2" fmla="val 206831"/>
            <a:gd name="adj3" fmla="val 19981223"/>
            <a:gd name="adj4" fmla="val 12939075"/>
            <a:gd name="adj5" fmla="val 202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0F4F65-FB31-49AC-B62A-17F6F51D40A8}">
      <dsp:nvSpPr>
        <dsp:cNvPr id="0" name=""/>
        <dsp:cNvSpPr/>
      </dsp:nvSpPr>
      <dsp:spPr>
        <a:xfrm>
          <a:off x="3075670" y="1215646"/>
          <a:ext cx="1580816" cy="6286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оценка</a:t>
          </a:r>
          <a:endParaRPr lang="ru-RU" sz="3300" kern="1200" dirty="0"/>
        </a:p>
      </dsp:txBody>
      <dsp:txXfrm>
        <a:off x="3094082" y="1234058"/>
        <a:ext cx="1543992" cy="591814"/>
      </dsp:txXfrm>
    </dsp:sp>
    <dsp:sp modelId="{88D4CFED-315C-4E9D-8F6A-175F23D4CF5A}">
      <dsp:nvSpPr>
        <dsp:cNvPr id="0" name=""/>
        <dsp:cNvSpPr/>
      </dsp:nvSpPr>
      <dsp:spPr>
        <a:xfrm>
          <a:off x="5192033" y="1308070"/>
          <a:ext cx="2176446" cy="2396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уровневый подход выставления баллов (низкий, средний, высокий)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47185" y="1363222"/>
        <a:ext cx="2066142" cy="1772726"/>
      </dsp:txXfrm>
    </dsp:sp>
    <dsp:sp modelId="{BEF741CB-5227-46C0-8887-48EAA3591BCA}">
      <dsp:nvSpPr>
        <dsp:cNvPr id="0" name=""/>
        <dsp:cNvSpPr/>
      </dsp:nvSpPr>
      <dsp:spPr>
        <a:xfrm>
          <a:off x="5562957" y="3547602"/>
          <a:ext cx="1580816" cy="6286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отметку</a:t>
          </a:r>
          <a:endParaRPr lang="ru-RU" sz="3300" kern="1200" dirty="0"/>
        </a:p>
      </dsp:txBody>
      <dsp:txXfrm>
        <a:off x="5581369" y="3566014"/>
        <a:ext cx="1543992" cy="5918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210DD4-313F-4EB0-AF37-A311372DDB25}">
      <dsp:nvSpPr>
        <dsp:cNvPr id="0" name=""/>
        <dsp:cNvSpPr/>
      </dsp:nvSpPr>
      <dsp:spPr>
        <a:xfrm>
          <a:off x="2983309" y="0"/>
          <a:ext cx="2262981" cy="2262981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Приёмы наблюдения, анализа, сравнения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49054" y="1131491"/>
        <a:ext cx="1131491" cy="1131490"/>
      </dsp:txXfrm>
    </dsp:sp>
    <dsp:sp modelId="{2058D42E-E70A-42F7-980F-3821FED83C5D}">
      <dsp:nvSpPr>
        <dsp:cNvPr id="0" name=""/>
        <dsp:cNvSpPr/>
      </dsp:nvSpPr>
      <dsp:spPr>
        <a:xfrm>
          <a:off x="1851818" y="2262981"/>
          <a:ext cx="2262981" cy="2262981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Приёмы контроля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17563" y="3394472"/>
        <a:ext cx="1131491" cy="1131490"/>
      </dsp:txXfrm>
    </dsp:sp>
    <dsp:sp modelId="{DC24038D-555B-4C57-A682-936CBEBD37BF}">
      <dsp:nvSpPr>
        <dsp:cNvPr id="0" name=""/>
        <dsp:cNvSpPr/>
      </dsp:nvSpPr>
      <dsp:spPr>
        <a:xfrm rot="10800000">
          <a:off x="2983309" y="2262981"/>
          <a:ext cx="2262981" cy="2262981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ЭТАПЫ УРОКА</a:t>
          </a:r>
          <a:endParaRPr lang="ru-RU" sz="2500" kern="1200" dirty="0"/>
        </a:p>
      </dsp:txBody>
      <dsp:txXfrm rot="10800000">
        <a:off x="3549054" y="2262981"/>
        <a:ext cx="1131491" cy="1131490"/>
      </dsp:txXfrm>
    </dsp:sp>
    <dsp:sp modelId="{EE5C5D39-D882-4989-B0B8-AC86D3E6C024}">
      <dsp:nvSpPr>
        <dsp:cNvPr id="0" name=""/>
        <dsp:cNvSpPr/>
      </dsp:nvSpPr>
      <dsp:spPr>
        <a:xfrm>
          <a:off x="4114800" y="2262981"/>
          <a:ext cx="2262981" cy="2262981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Приёмы рефлексии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80545" y="3394472"/>
        <a:ext cx="1131491" cy="1131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B8AB96-E8E6-4638-B5A1-236430F9CDBE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6CA39-0AEB-4B0E-8CFD-DCADA9B46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790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D7B7B-02F4-4852-9C31-EE89402989D5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B6579-76C5-4AC2-814B-FE5701EED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alenasid.blogspot.com/2016/09/blog-post.html" TargetMode="External"/><Relationship Id="rId2" Type="http://schemas.openxmlformats.org/officeDocument/2006/relationships/hyperlink" Target="https://nsportal.ru/sites/default/files/2016/02/13/01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roshkolu.ru/user/olganikina/blog/430462/" TargetMode="External"/><Relationship Id="rId4" Type="http://schemas.openxmlformats.org/officeDocument/2006/relationships/hyperlink" Target="https://yandex.ru/images/search?fr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97360" y="548680"/>
            <a:ext cx="7848871" cy="2592288"/>
          </a:xfrm>
        </p:spPr>
        <p:txBody>
          <a:bodyPr>
            <a:noAutofit/>
          </a:bodyPr>
          <a:lstStyle/>
          <a:p>
            <a:r>
              <a:rPr lang="ru-RU" sz="3600" b="1" kern="1400" dirty="0">
                <a:effectLst/>
                <a:latin typeface="Times New Roman"/>
              </a:rPr>
              <a:t>Приёмы оценивания учебных достижений обучающихся на разных этапах </a:t>
            </a:r>
            <a:r>
              <a:rPr lang="ru-RU" sz="3600" b="1" kern="1400" dirty="0" smtClean="0">
                <a:effectLst/>
                <a:latin typeface="Times New Roman"/>
              </a:rPr>
              <a:t>урока русского языка и литературы.</a:t>
            </a:r>
            <a:endParaRPr lang="ru-RU" sz="36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115616" y="1124744"/>
            <a:ext cx="8028384" cy="1472184"/>
          </a:xfrm>
          <a:prstGeom prst="rect">
            <a:avLst/>
          </a:prstGeom>
        </p:spPr>
        <p:txBody>
          <a:bodyPr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spcBef>
                <a:spcPts val="0"/>
              </a:spcBef>
            </a:pPr>
            <a:r>
              <a:rPr lang="ru-RU" b="1" kern="1400" dirty="0" smtClean="0">
                <a:solidFill>
                  <a:srgbClr val="0000FF"/>
                </a:solidFill>
                <a:effectLst/>
                <a:latin typeface="Times New Roman"/>
              </a:rPr>
              <a:t/>
            </a:r>
            <a:br>
              <a:rPr lang="ru-RU" b="1" kern="1400" dirty="0" smtClean="0">
                <a:solidFill>
                  <a:srgbClr val="0000FF"/>
                </a:solidFill>
                <a:effectLst/>
                <a:latin typeface="Times New Roman"/>
              </a:rPr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436096" y="4509120"/>
            <a:ext cx="3160440" cy="1752600"/>
          </a:xfrm>
        </p:spPr>
        <p:txBody>
          <a:bodyPr>
            <a:normAutofit/>
          </a:bodyPr>
          <a:lstStyle/>
          <a:p>
            <a:r>
              <a:rPr lang="ru-RU" kern="1400" dirty="0" smtClean="0">
                <a:solidFill>
                  <a:srgbClr val="000000"/>
                </a:solidFill>
                <a:effectLst/>
                <a:latin typeface="Georgia"/>
              </a:rPr>
              <a:t>Составила:</a:t>
            </a:r>
          </a:p>
          <a:p>
            <a:r>
              <a:rPr lang="ru-RU" kern="1400" dirty="0" err="1" smtClean="0">
                <a:solidFill>
                  <a:srgbClr val="000000"/>
                </a:solidFill>
                <a:effectLst/>
                <a:latin typeface="Georgia"/>
              </a:rPr>
              <a:t>Токоекова</a:t>
            </a:r>
            <a:r>
              <a:rPr lang="ru-RU" kern="1400" smtClean="0">
                <a:solidFill>
                  <a:srgbClr val="000000"/>
                </a:solidFill>
                <a:effectLst/>
                <a:latin typeface="Georgia"/>
              </a:rPr>
              <a:t> М.Э. </a:t>
            </a:r>
            <a:endParaRPr lang="ru-RU" kern="1400" dirty="0" smtClean="0">
              <a:solidFill>
                <a:srgbClr val="000000"/>
              </a:solidFill>
              <a:effectLst/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043328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456872" cy="490066"/>
          </a:xfrm>
        </p:spPr>
        <p:txBody>
          <a:bodyPr>
            <a:noAutofit/>
          </a:bodyPr>
          <a:lstStyle/>
          <a:p>
            <a:r>
              <a:rPr lang="ru-RU" sz="1800" dirty="0" smtClean="0"/>
              <a:t>ПРИЁМЫ ОЦЕНИВАНИЯ УЧЕБНЫХ ДОСТИЖЕНИЙ НА ЭТАПАХ  УРОКА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548681"/>
          <a:ext cx="8784976" cy="6133802"/>
        </p:xfrm>
        <a:graphic>
          <a:graphicData uri="http://schemas.openxmlformats.org/drawingml/2006/table">
            <a:tbl>
              <a:tblPr/>
              <a:tblGrid>
                <a:gridCol w="1357679"/>
                <a:gridCol w="7427297"/>
              </a:tblGrid>
              <a:tr h="186525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Этапы урока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Приёмы оценивания достижений обучающихся 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50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Организационный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ПРИЁМ НАБЛЮДЕНИЯ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Словесное поощрение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1258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Актуализация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знаний/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проверка 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домашнего задания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ПРИЁМ СРАВНЕНИЯ ПРИ АНАЛИЗИРОВАНИИ</a:t>
                      </a: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(заметить, исправить, дополнить, примеры)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3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Вопросы: блиц-опрос, </a:t>
                      </a:r>
                      <a:r>
                        <a:rPr lang="ru-RU" sz="10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взаимоопрос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Игра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викторина,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кроссворды; Ассоциации; Словарный 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диктант /орфографическая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работа/Тест;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Устные 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ответы: Приём «5П» (Полно/ Правильно/ Последовательно/ Примеры/ Пояснения.)</a:t>
                      </a: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Составление 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карты «По следам домашнего задания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 Лист самооценки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98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Ввод в новую тему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Постановка учебной цели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ПРИЁМ  АНАЛИЗА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Эвристическая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беседа; </a:t>
                      </a:r>
                      <a:r>
                        <a:rPr lang="ru-RU" sz="10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Синквейн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 Графический диктант; Групповое обсуждение ; Игровые: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ребус, кроссворд, викторина ,шарады, загадки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Маршрутные листы: ознакомительное чтение, смысловое чтение, 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334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Объяснение нового материала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ПРИЁМ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АНАЛИЗА ПОДГОТОВКИ 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 АКТИВНОМУ УСВОЕНИЮ ЗНАНИЙ (побуждение к сопоставлению, обобщению, эмпирические выводы, размышление, противоречия, поиск информации)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«Мозговой штурм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»; Кластер; Пересказ; Сообщение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417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Углубление знаний по теме.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Смысловое чтение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ПРИЁМЫ АНАЛИЗА,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СРАВНЕНИЯ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 КОНТРОЛЯ при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ПРОБЛЕМНО-ПОИСКОВЫХ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МЕТОДАХ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Синтез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 Карта понятий; Вопросная 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кластерная карта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ts val="13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«</a:t>
                      </a:r>
                      <a:r>
                        <a:rPr lang="ru-RU" sz="10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Рубрики</a:t>
                      </a:r>
                      <a:r>
                        <a:rPr lang="ru-RU" sz="1000" b="1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r>
                        <a:rPr lang="ru-RU" sz="10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(таблицы, в которых дано описание желаемого результата (качества, умения). 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Творческая работа: проект, сочинение, рассуждение, презентация.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417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Закрепление знаний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ПРИЁМ НАБЛЮДЕНИЯ И КОНТРОЛЯ при </a:t>
                      </a:r>
                      <a:r>
                        <a:rPr lang="ru-RU" sz="10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КОММУНИКАТИВНоМЕТОДЕ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беседа - воспроизводящая, выборочная, систематизирующая, сообщающая,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творческая;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тезисы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.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ГРАФИЧЕСКИЕ 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ПРИЁМЫ: составление логической схемы, составление опорного конспекта, плана, таблицы, «</a:t>
                      </a: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фишбоун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 «</a:t>
                      </a: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ПОПС-формула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ПРИЁМЫ КОНТРОЛЯ: диктант, тестовые технологии, перфокарты, лабораторная работа,  самоконтроль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334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Проверка знаний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ПРИЁМЫ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АНАЛИЗА МЫСЛИТЕЛЬНОЙ 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ДЕЯТЕЛЬНОСТИ: использование ранее приобретённых знаний и опыта в заданной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ситуации.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 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 </a:t>
                      </a:r>
                      <a:r>
                        <a:rPr lang="ru-RU" sz="10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проектами;Портфолио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 </a:t>
                      </a:r>
                      <a:r>
                        <a:rPr lang="ru-RU" sz="10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Интергированные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задания; Практическая 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</a:t>
                      </a: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Тематические и диагностические контрольные работы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251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Рефлексия/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Поэтапная рефлексия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ПРИЁМЫ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СООТНЕСЕНИЯ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Самооценка/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Взаимооценка:Закончи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предложение, Одноминутное  эссе, Сигналы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рукой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225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Карта самоотчёта» 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Карта оценки групповой презентации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Лист самооценки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,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«Самооценка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совместной работы» 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684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Объяснение домашнего задания, подведение итогов и выставление отметок</a:t>
                      </a: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ПРИЁМ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НАБЛЮДЕНИЯ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Обратная связь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КАЖДОМ ЭТАПЕ: СЛОВЕСНОЕ ОЦЕНИВАНИЕ, САМОАНАЛИЗ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739" marR="23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Рекомендации учителю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7859216" cy="3744416"/>
          </a:xfrm>
        </p:spPr>
        <p:txBody>
          <a:bodyPr>
            <a:no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1600" dirty="0" smtClean="0"/>
              <a:t>Создавайте </a:t>
            </a:r>
            <a:r>
              <a:rPr lang="ru-RU" sz="1600" dirty="0"/>
              <a:t>среду, способствующую партнёрству учителя и учеников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dirty="0" smtClean="0"/>
              <a:t>Используйте </a:t>
            </a:r>
            <a:r>
              <a:rPr lang="ru-RU" sz="1600" dirty="0"/>
              <a:t>обратную связь, помогая ученикам определить свои следующие шаги и то, как их осуществить. 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dirty="0" smtClean="0"/>
              <a:t>Используйте разные приёмы  оценивания, чтобы получать информацию об учении и преподавании. Используемые </a:t>
            </a:r>
            <a:r>
              <a:rPr lang="ru-RU" sz="1600" dirty="0"/>
              <a:t>средства, формы, виды и методы оценки обеспечивают самое главное – комплексную оценку результатов</a:t>
            </a:r>
            <a:r>
              <a:rPr lang="ru-RU" sz="1600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/>
              <a:t> </a:t>
            </a:r>
            <a:r>
              <a:rPr lang="ru-RU" sz="1600" dirty="0"/>
              <a:t>Результаты ученика - это действия (умения) по использованию знаний в ходе решения задач (личностных, метапредметных, предметных). Иными словами, не отдельные отметки по отдельным предметам, а общая характеристика всего приобретённого учеником – его личностные, </a:t>
            </a:r>
            <a:r>
              <a:rPr lang="ru-RU" sz="1600" dirty="0" err="1"/>
              <a:t>метапредметные</a:t>
            </a:r>
            <a:r>
              <a:rPr lang="ru-RU" sz="1600" dirty="0"/>
              <a:t> и предметные результаты. Причем, оценки и отметки нужны не сами по себе, а для принятия решений по педагогической помощи и поддержке каждого ученика в том, что ему необходимо на данном этапе его развития</a:t>
            </a:r>
            <a:r>
              <a:rPr lang="ru-RU" sz="1600" dirty="0" smtClean="0"/>
              <a:t>.</a:t>
            </a:r>
            <a:r>
              <a:rPr lang="ru-RU" sz="1600" dirty="0"/>
              <a:t> </a:t>
            </a:r>
          </a:p>
          <a:p>
            <a:endParaRPr lang="ru-RU" sz="1600" dirty="0"/>
          </a:p>
        </p:txBody>
      </p:sp>
      <p:pic>
        <p:nvPicPr>
          <p:cNvPr id="2050" name="Picture 2" descr="https://yt3.ggpht.com/a/AGF-l78ZdjEE19UJ_jZ53sKM5n26uimEEVwvk_iIUQ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229200"/>
            <a:ext cx="1395536" cy="1395536"/>
          </a:xfrm>
          <a:prstGeom prst="rect">
            <a:avLst/>
          </a:prstGeom>
          <a:noFill/>
        </p:spPr>
      </p:pic>
      <p:sp>
        <p:nvSpPr>
          <p:cNvPr id="2056" name="AutoShape 8" descr="https://blog.scit.edu/wp-content/uploads/2013/02/GE-PI-1716x700_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https://blog.scit.edu/wp-content/uploads/2013/02/GE-PI-1716x700_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 descr="https://blog.scit.edu/wp-content/uploads/2013/02/GE-PI-1716x700_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 descr="https://blog.scit.edu/wp-content/uploads/2013/02/GE-PI-1716x700_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4" name="AutoShape 16" descr="https://blog.scit.edu/wp-content/uploads/2013/02/GE-PI-1716x700_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6" name="AutoShape 18" descr="https://blog.scit.edu/wp-content/uploads/2013/02/GE-PI-1716x700_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8" name="Picture 20" descr="https://static8.depositphotos.com/1006899/834/i/950/depositphotos_8344298-stock-photo-partnershi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229200"/>
            <a:ext cx="1872208" cy="1354792"/>
          </a:xfrm>
          <a:prstGeom prst="rect">
            <a:avLst/>
          </a:prstGeom>
          <a:noFill/>
        </p:spPr>
      </p:pic>
      <p:pic>
        <p:nvPicPr>
          <p:cNvPr id="2070" name="Picture 22" descr="https://im0-tub-ru.yandex.net/i?id=fe67c2c04c35066460cd23e776b6f748&amp;n=33&amp;w=200&amp;h=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5229200"/>
            <a:ext cx="1905000" cy="1428750"/>
          </a:xfrm>
          <a:prstGeom prst="rect">
            <a:avLst/>
          </a:prstGeom>
          <a:noFill/>
        </p:spPr>
      </p:pic>
      <p:pic>
        <p:nvPicPr>
          <p:cNvPr id="2072" name="Picture 24" descr="https://im0-tub-ru.yandex.net/i?id=06e9f0e74f75d723f24954c746163666&amp;n=33&amp;w=188&amp;h=15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5229200"/>
            <a:ext cx="1790700" cy="1428750"/>
          </a:xfrm>
          <a:prstGeom prst="rect">
            <a:avLst/>
          </a:prstGeom>
          <a:noFill/>
        </p:spPr>
      </p:pic>
      <p:sp>
        <p:nvSpPr>
          <p:cNvPr id="2074" name="AutoShape 26" descr="https://ds05.infourok.ru/uploads/ex/057d/000bc54c-b968ad9a/hello_html_3051f56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6" name="Picture 28" descr="https://ds05.infourok.ru/uploads/ex/057d/000bc54c-b968ad9a/hello_html_3051f563.jpg"/>
          <p:cNvPicPr>
            <a:picLocks noChangeAspect="1" noChangeArrowheads="1"/>
          </p:cNvPicPr>
          <p:nvPr/>
        </p:nvPicPr>
        <p:blipFill>
          <a:blip r:embed="rId6" cstate="print"/>
          <a:srcRect l="18094" t="8148" r="26418" b="11734"/>
          <a:stretch>
            <a:fillRect/>
          </a:stretch>
        </p:blipFill>
        <p:spPr bwMode="auto">
          <a:xfrm>
            <a:off x="7524328" y="4797152"/>
            <a:ext cx="1515829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используемых источников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hlinkClick r:id="rId2"/>
              </a:rPr>
              <a:t>https</a:t>
            </a:r>
            <a:r>
              <a:rPr lang="ru-RU" sz="2400" dirty="0" smtClean="0">
                <a:hlinkClick r:id="rId2"/>
              </a:rPr>
              <a:t>:</a:t>
            </a:r>
            <a:r>
              <a:rPr lang="en-US" sz="2400" dirty="0" smtClean="0">
                <a:hlinkClick r:id="rId2"/>
              </a:rPr>
              <a:t>//nsportal.ru/sites/default/files/2016/02/13/01.pdf</a:t>
            </a:r>
            <a:endParaRPr lang="en-US" sz="2400" dirty="0" smtClean="0"/>
          </a:p>
          <a:p>
            <a:r>
              <a:rPr lang="en-US" sz="2400" dirty="0" smtClean="0">
                <a:hlinkClick r:id="rId3"/>
              </a:rPr>
              <a:t>http://alenasid.blogspot.com/2016/09/blog-post.html</a:t>
            </a:r>
            <a:endParaRPr lang="ru-RU" sz="2400" dirty="0" smtClean="0"/>
          </a:p>
          <a:p>
            <a:r>
              <a:rPr lang="en-US" sz="2400" dirty="0" smtClean="0">
                <a:hlinkClick r:id="rId4"/>
              </a:rPr>
              <a:t>https://yandex.ru/images/search?from</a:t>
            </a:r>
            <a:endParaRPr lang="ru-RU" sz="2400" dirty="0" smtClean="0"/>
          </a:p>
          <a:p>
            <a:r>
              <a:rPr lang="en-US" sz="2400" dirty="0" smtClean="0">
                <a:hlinkClick r:id="rId5"/>
              </a:rPr>
              <a:t>https://proshkolu.ru/user/olganikina/blog/430462/</a:t>
            </a:r>
            <a:endParaRPr lang="ru-RU" sz="2400" dirty="0" smtClean="0"/>
          </a:p>
          <a:p>
            <a:endParaRPr lang="ru-RU" sz="24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848872" cy="1872208"/>
          </a:xfrm>
        </p:spPr>
        <p:txBody>
          <a:bodyPr>
            <a:normAutofit/>
          </a:bodyPr>
          <a:lstStyle/>
          <a:p>
            <a:r>
              <a:rPr lang="ru-RU" dirty="0" smtClean="0"/>
              <a:t>ОЦЕНИВАНИЕ: </a:t>
            </a:r>
            <a:br>
              <a:rPr lang="ru-RU" dirty="0" smtClean="0"/>
            </a:br>
            <a:r>
              <a:rPr lang="ru-RU" dirty="0" err="1" smtClean="0"/>
              <a:t>формативное</a:t>
            </a:r>
            <a:r>
              <a:rPr lang="ru-RU" dirty="0" smtClean="0"/>
              <a:t> и </a:t>
            </a:r>
            <a:r>
              <a:rPr lang="ru-RU" dirty="0" err="1" smtClean="0"/>
              <a:t>суммативное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755576" y="1412776"/>
          <a:ext cx="7368480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Практическая значимость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12776"/>
            <a:ext cx="7746064" cy="5077544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Определить </a:t>
            </a:r>
            <a:r>
              <a:rPr lang="ru-RU" dirty="0"/>
              <a:t>уровень подготовки каждого ученика на каждом этапе учебного процесса</a:t>
            </a:r>
            <a:r>
              <a:rPr lang="ru-RU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Корректировать </a:t>
            </a:r>
            <a:r>
              <a:rPr lang="ru-RU" dirty="0"/>
              <a:t>индивидуальную траекторию </a:t>
            </a:r>
            <a:r>
              <a:rPr lang="ru-RU" dirty="0" smtClean="0"/>
              <a:t>развития обучающегося.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Мотивировать обучающихся на </a:t>
            </a:r>
            <a:r>
              <a:rPr lang="ru-RU" dirty="0"/>
              <a:t>устранение имеющихся пробелов в усвоении учебной программы</a:t>
            </a:r>
            <a:r>
              <a:rPr lang="ru-RU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Обеспечить </a:t>
            </a:r>
            <a:r>
              <a:rPr lang="ru-RU" dirty="0"/>
              <a:t>обратную связь между учителем, учеником и родителями.</a:t>
            </a:r>
          </a:p>
        </p:txBody>
      </p:sp>
    </p:spTree>
    <p:extLst>
      <p:ext uri="{BB962C8B-B14F-4D97-AF65-F5344CB8AC3E}">
        <p14:creationId xmlns:p14="http://schemas.microsoft.com/office/powerpoint/2010/main" val="219586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Приёмы оценивания учебных достижений обучающегося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Выноска со стрелкой вправо 4"/>
          <p:cNvSpPr/>
          <p:nvPr/>
        </p:nvSpPr>
        <p:spPr>
          <a:xfrm>
            <a:off x="1043608" y="2636912"/>
            <a:ext cx="2088232" cy="2448272"/>
          </a:xfrm>
          <a:prstGeom prst="right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 со стрелкой влево 5"/>
          <p:cNvSpPr/>
          <p:nvPr/>
        </p:nvSpPr>
        <p:spPr>
          <a:xfrm>
            <a:off x="5940152" y="2420888"/>
            <a:ext cx="2232248" cy="2808312"/>
          </a:xfrm>
          <a:prstGeom prst="left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ученик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Примеры приёмов оценивания учебных достижений обучающихся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4509120"/>
            <a:ext cx="2195736" cy="193899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Пометки на полях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Шпаргалка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Затруднение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(могу- не могу)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Таблица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«Карта личного роста»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«Дневник достижений»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«Карта самоконтроля»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«Сортировка»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(например, темы по разделам)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581128"/>
            <a:ext cx="1584176" cy="95410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Пометки на полях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Таблица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Ассоциации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Карта понятий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11560" y="1340768"/>
          <a:ext cx="3528392" cy="31153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6857"/>
                <a:gridCol w="2192357"/>
                <a:gridCol w="669178"/>
              </a:tblGrid>
              <a:tr h="423740">
                <a:tc>
                  <a:txBody>
                    <a:bodyPr/>
                    <a:lstStyle/>
                    <a:p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аудирование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дескрипторы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Баллы уч-ся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74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Владение информацией, знание темы высказывания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74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Соблюдение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грамматических норм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74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Соблюдение  морфологических, синтаксических  норм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593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Последовательность изложения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74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Умение делать устный сообщения по теме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797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ошибки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74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Общий балл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2" cstate="print"/>
          <a:srcRect l="26381" t="16100" r="24401" b="17401"/>
          <a:stretch>
            <a:fillRect/>
          </a:stretch>
        </p:blipFill>
        <p:spPr bwMode="auto">
          <a:xfrm>
            <a:off x="4211960" y="1268760"/>
            <a:ext cx="4320480" cy="31683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/>
          <a:srcRect l="26381" t="16100" r="24401" b="16001"/>
          <a:stretch>
            <a:fillRect/>
          </a:stretch>
        </p:blipFill>
        <p:spPr bwMode="auto">
          <a:xfrm>
            <a:off x="6084168" y="4365104"/>
            <a:ext cx="3059832" cy="2314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355976" y="4509120"/>
            <a:ext cx="1800200" cy="104644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:      полно,    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правильно,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последовательно,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примеры,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пояснения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915816" y="5229200"/>
            <a:ext cx="2880320" cy="1368152"/>
          </a:xfrm>
          <a:prstGeom prst="triangle">
            <a:avLst>
              <a:gd name="adj" fmla="val 4768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Блиц-опрос</a:t>
            </a:r>
          </a:p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Игры,  «рыба»</a:t>
            </a:r>
          </a:p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Диктанты, тесты, эссе, </a:t>
            </a:r>
            <a:r>
              <a:rPr lang="ru-RU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ru-RU" dirty="0" smtClean="0"/>
              <a:t>Речевые подсказки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5976664" cy="223224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u="sng" dirty="0" smtClean="0"/>
              <a:t>Речевые образцы</a:t>
            </a:r>
            <a:r>
              <a:rPr lang="ru-RU" dirty="0" smtClean="0"/>
              <a:t>, помогающие ответить на вопрос:</a:t>
            </a:r>
          </a:p>
          <a:p>
            <a:pPr>
              <a:buNone/>
            </a:pPr>
            <a:r>
              <a:rPr lang="ru-RU" dirty="0" smtClean="0"/>
              <a:t>Например: Основной идеей (проблемой, принципом, процессом) </a:t>
            </a:r>
            <a:r>
              <a:rPr lang="ru-RU" dirty="0" err="1" smtClean="0"/>
              <a:t>является________________</a:t>
            </a:r>
            <a:r>
              <a:rPr lang="ru-RU" dirty="0" smtClean="0"/>
              <a:t>, потому </a:t>
            </a:r>
            <a:r>
              <a:rPr lang="ru-RU" dirty="0" err="1" smtClean="0"/>
              <a:t>что______________</a:t>
            </a:r>
            <a:r>
              <a:rPr lang="ru-RU" dirty="0" smtClean="0"/>
              <a:t> и .д.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3501008"/>
            <a:ext cx="5688632" cy="258532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u="sng" dirty="0" smtClean="0"/>
              <a:t>Одноминутное эссе </a:t>
            </a:r>
            <a:r>
              <a:rPr lang="ru-RU" dirty="0" smtClean="0"/>
              <a:t>(как поэтапное усвоение материала, так и для информации о следующем уроке)</a:t>
            </a:r>
          </a:p>
          <a:p>
            <a:r>
              <a:rPr lang="ru-RU" dirty="0" smtClean="0"/>
              <a:t>Цель: предоставление обратной связи о том, что узнали по теме.</a:t>
            </a:r>
          </a:p>
          <a:p>
            <a:r>
              <a:rPr lang="ru-RU" dirty="0" smtClean="0"/>
              <a:t>Например: Что самое главное ты узнал сегодня?</a:t>
            </a:r>
          </a:p>
          <a:p>
            <a:r>
              <a:rPr lang="ru-RU" dirty="0" smtClean="0"/>
              <a:t>Какие вопросы остались непонятными?</a:t>
            </a:r>
          </a:p>
          <a:p>
            <a:r>
              <a:rPr lang="ru-RU" dirty="0" smtClean="0"/>
              <a:t>Сегодня на уроке я </a:t>
            </a:r>
            <a:r>
              <a:rPr lang="ru-RU" dirty="0" err="1" smtClean="0"/>
              <a:t>узнал_____________</a:t>
            </a:r>
            <a:r>
              <a:rPr lang="ru-RU" dirty="0" smtClean="0"/>
              <a:t>, научился ____________, </a:t>
            </a:r>
            <a:r>
              <a:rPr lang="ru-RU" dirty="0" err="1" smtClean="0"/>
              <a:t>повторил______________</a:t>
            </a:r>
            <a:r>
              <a:rPr lang="ru-RU" dirty="0" smtClean="0"/>
              <a:t>. Но остались непонятными вопросы(задания)____________.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84168" y="1052736"/>
            <a:ext cx="2808312" cy="31393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u="sng" dirty="0" smtClean="0"/>
              <a:t>Карточка при обобщении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1сторона: перечислите основные идеи произведения(темы. Раздела)</a:t>
            </a:r>
          </a:p>
          <a:p>
            <a:r>
              <a:rPr lang="ru-RU" dirty="0" smtClean="0"/>
              <a:t>2сторона: определите то, что не поняли из пройденного материала, сформулируйте вопросы и обобщите непонятные моменты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012160" y="4293096"/>
            <a:ext cx="3131840" cy="230832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u="sng" dirty="0" smtClean="0"/>
              <a:t>Аргументация </a:t>
            </a:r>
            <a:r>
              <a:rPr lang="ru-RU" dirty="0" smtClean="0"/>
              <a:t>ответа:</a:t>
            </a:r>
          </a:p>
          <a:p>
            <a:r>
              <a:rPr lang="ru-RU" dirty="0" smtClean="0"/>
              <a:t>1.На уроке я работал…., потому что….</a:t>
            </a:r>
          </a:p>
          <a:p>
            <a:r>
              <a:rPr lang="ru-RU" dirty="0" smtClean="0"/>
              <a:t>2.Своей работой на уроке я…..</a:t>
            </a:r>
          </a:p>
          <a:p>
            <a:r>
              <a:rPr lang="ru-RU" dirty="0" smtClean="0"/>
              <a:t>3.За урок я выполнил…..</a:t>
            </a:r>
          </a:p>
          <a:p>
            <a:r>
              <a:rPr lang="ru-RU" dirty="0" smtClean="0"/>
              <a:t>4.Материал урока мне был…</a:t>
            </a:r>
          </a:p>
          <a:p>
            <a:r>
              <a:rPr lang="ru-RU" dirty="0" smtClean="0"/>
              <a:t>5.Мне нужно повторить…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5009760" cy="63408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ЛИСТЫ САМООЦЕНКИ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836712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1. ЛИСТ САМООЦЕНКИ В ГРУППОВОЙ РАБОТЕ</a:t>
            </a:r>
            <a:endParaRPr lang="ru-RU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536" y="1268760"/>
          <a:ext cx="6096000" cy="3931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152128"/>
                <a:gridCol w="936104"/>
                <a:gridCol w="988368"/>
                <a:gridCol w="1219200"/>
              </a:tblGrid>
              <a:tr h="24117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Полностью согласен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Частично согласен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Не согласен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Затрудняюсь ответить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Я участвую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выполнении всех заданий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 разногласии принимаю другое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решение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Большинство решений предложено мной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Если не согласен, я не спорю, предлагаю другое решение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Работать в паре труднее, чем одному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Мне интереснее и полезнее работать в паре.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 descr="https://ds02.infourok.ru/uploads/ex/029e/00023905-a5d5c45d/img20.jpg"/>
          <p:cNvPicPr>
            <a:picLocks noChangeAspect="1" noChangeArrowheads="1"/>
          </p:cNvPicPr>
          <p:nvPr/>
        </p:nvPicPr>
        <p:blipFill>
          <a:blip r:embed="rId2" cstate="print"/>
          <a:srcRect l="6624" t="18762" r="4777" b="24953"/>
          <a:stretch>
            <a:fillRect/>
          </a:stretch>
        </p:blipFill>
        <p:spPr bwMode="auto">
          <a:xfrm>
            <a:off x="4932040" y="4437112"/>
            <a:ext cx="3776891" cy="18002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57904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2. Лист самооценки выполнения домашнего задания</a:t>
            </a:r>
            <a:endParaRPr lang="ru-RU" sz="28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560" y="1196752"/>
          <a:ext cx="7717160" cy="491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1110"/>
                <a:gridCol w="5127179"/>
                <a:gridCol w="728034"/>
                <a:gridCol w="800837"/>
              </a:tblGrid>
              <a:tr h="751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Лист самооценки выполнения домашнего задания                                                                               /критерии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Я сделал домашнее задание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Я сразу всё понял,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что требуется сделать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 меня не возникло трудностей при выполнении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Я выполнил все задания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Я выполнил графическую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работу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Я проверил свою работу на уроке, исправил ошибки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Я работу выполнил старательно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аккуратно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Я выполнил работу над ошибками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Я использовал справочный материал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словарь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закрепляет знания</a:t>
                      </a:r>
                    </a:p>
                    <a:p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объясняет материал</a:t>
                      </a:r>
                    </a:p>
                    <a:p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ничему не научился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52400"/>
            <a:ext cx="7350968" cy="4572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3. Лист учебных достижений обучающихся</a:t>
            </a:r>
            <a:endParaRPr lang="ru-RU" sz="20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55576" y="685799"/>
          <a:ext cx="8064896" cy="5755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72015"/>
                <a:gridCol w="797627"/>
                <a:gridCol w="797627"/>
                <a:gridCol w="797627"/>
              </a:tblGrid>
              <a:tr h="30331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Список учебных достижений                                                        /            Список учащихся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5428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Организация учебной деятельности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-Готов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уроку самостоятельно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-Готов к уроку с напоминанием</a:t>
                      </a:r>
                      <a:endParaRPr lang="ru-RU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-Не готов к уроку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4376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Оформление работ: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Красиво и аккуратно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Частично нарушены требования</a:t>
                      </a:r>
                    </a:p>
                    <a:p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1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е выполняет требования</a:t>
                      </a:r>
                    </a:p>
                    <a:p>
                      <a:r>
                        <a:rPr lang="ru-RU" sz="11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1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Грязно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6824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Темп работы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</a:p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-опережает темп класса</a:t>
                      </a:r>
                    </a:p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-соответствует темпу работы класса</a:t>
                      </a:r>
                    </a:p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-отстаёт от темпа класса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Понимание смысла учебной  деятельности: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Сам формулирует цель работы, выполняет задание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самостоятельно и верно</a:t>
                      </a:r>
                      <a:endParaRPr lang="ru-RU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Формулирует и выполняет задание с помощью учителя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-Не умеет формулировать цель учебной задачи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50168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Контроль своей учебной деятельности:</a:t>
                      </a:r>
                    </a:p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-Адекватная самооценка</a:t>
                      </a:r>
                    </a:p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-Завышенная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самооценка</a:t>
                      </a:r>
                    </a:p>
                    <a:p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-Низкая самооценка</a:t>
                      </a:r>
                      <a:endParaRPr lang="ru-RU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76995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Коммуникативные</a:t>
                      </a:r>
                      <a:r>
                        <a:rPr lang="ru-RU" sz="11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достижения</a:t>
                      </a:r>
                    </a:p>
                    <a:p>
                      <a:r>
                        <a:rPr lang="ru-RU" sz="11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1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применяет свои достижения в жизненном опыте, аргументирует, приводит примеры</a:t>
                      </a:r>
                    </a:p>
                    <a:p>
                      <a:r>
                        <a:rPr lang="ru-RU" sz="11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-затрудняется самостоятельно приводить аргументы</a:t>
                      </a:r>
                    </a:p>
                    <a:p>
                      <a:r>
                        <a:rPr lang="ru-RU" sz="11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-не аргументирует своё мнение</a:t>
                      </a:r>
                      <a:endParaRPr lang="ru-RU" sz="11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8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ИТОГ: уровень  учебных достижений:  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достиг: высокий- средний - низкий уровень</a:t>
                      </a:r>
                    </a:p>
                    <a:p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не достиг: недопустимый уровень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525</TotalTime>
  <Words>1163</Words>
  <Application>Microsoft Office PowerPoint</Application>
  <PresentationFormat>Экран (4:3)</PresentationFormat>
  <Paragraphs>199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Приёмы оценивания учебных достижений обучающихся на разных этапах урока русского языка и литературы.</vt:lpstr>
      <vt:lpstr>ОЦЕНИВАНИЕ:  формативное и суммативное</vt:lpstr>
      <vt:lpstr>Практическая значимость оценивания</vt:lpstr>
      <vt:lpstr>Приёмы оценивания учебных достижений обучающегося</vt:lpstr>
      <vt:lpstr>Примеры приёмов оценивания учебных достижений обучающихся</vt:lpstr>
      <vt:lpstr>Речевые подсказки</vt:lpstr>
      <vt:lpstr>ЛИСТЫ САМООЦЕНКИ</vt:lpstr>
      <vt:lpstr>2. Лист самооценки выполнения домашнего задания</vt:lpstr>
      <vt:lpstr>3. Лист учебных достижений обучающихся</vt:lpstr>
      <vt:lpstr>ПРИЁМЫ ОЦЕНИВАНИЯ УЧЕБНЫХ ДОСТИЖЕНИЙ НА ЭТАПАХ  УРОКА</vt:lpstr>
      <vt:lpstr>Рекомендации учителю </vt:lpstr>
      <vt:lpstr>Список используемых источников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Приёмы оценивания учебных достижений обучающихся на разных этапах урока.</dc:title>
  <dc:creator>ержан</dc:creator>
  <cp:lastModifiedBy>Пользователь</cp:lastModifiedBy>
  <cp:revision>53</cp:revision>
  <dcterms:created xsi:type="dcterms:W3CDTF">2020-03-21T17:25:01Z</dcterms:created>
  <dcterms:modified xsi:type="dcterms:W3CDTF">2024-10-08T02:26:58Z</dcterms:modified>
</cp:coreProperties>
</file>