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7" r:id="rId1"/>
  </p:sldMasterIdLst>
  <p:notesMasterIdLst>
    <p:notesMasterId r:id="rId9"/>
  </p:notesMasterIdLst>
  <p:sldIdLst>
    <p:sldId id="260" r:id="rId2"/>
    <p:sldId id="256" r:id="rId3"/>
    <p:sldId id="259" r:id="rId4"/>
    <p:sldId id="312" r:id="rId5"/>
    <p:sldId id="261" r:id="rId6"/>
    <p:sldId id="262" r:id="rId7"/>
    <p:sldId id="268"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pos="5127">
          <p15:clr>
            <a:srgbClr val="747775"/>
          </p15:clr>
        </p15:guide>
        <p15:guide id="2" orient="horz" pos="623">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D45FB0B7-C4FF-473B-BD88-9B99F48445F5}">
  <a:tblStyle styleId="{D45FB0B7-C4FF-473B-BD88-9B99F48445F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162"/>
      </p:cViewPr>
      <p:guideLst>
        <p:guide orient="horz" pos="623"/>
        <p:guide pos="512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6"/>
        <p:cNvGrpSpPr/>
        <p:nvPr/>
      </p:nvGrpSpPr>
      <p:grpSpPr>
        <a:xfrm>
          <a:off x="0" y="0"/>
          <a:ext cx="0" cy="0"/>
          <a:chOff x="0" y="0"/>
          <a:chExt cx="0" cy="0"/>
        </a:xfrm>
      </p:grpSpPr>
      <p:sp>
        <p:nvSpPr>
          <p:cNvPr id="4897" name="Google Shape;4897;g24452f22d1b_0_2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8" name="Google Shape;4898;g24452f22d1b_0_2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8"/>
        <p:cNvGrpSpPr/>
        <p:nvPr/>
      </p:nvGrpSpPr>
      <p:grpSpPr>
        <a:xfrm>
          <a:off x="0" y="0"/>
          <a:ext cx="0" cy="0"/>
          <a:chOff x="0" y="0"/>
          <a:chExt cx="0" cy="0"/>
        </a:xfrm>
      </p:grpSpPr>
      <p:sp>
        <p:nvSpPr>
          <p:cNvPr id="4849" name="Google Shape;4849;g24452f22d1b_0_17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0" name="Google Shape;4850;g24452f22d1b_0_17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8"/>
        <p:cNvGrpSpPr/>
        <p:nvPr/>
      </p:nvGrpSpPr>
      <p:grpSpPr>
        <a:xfrm>
          <a:off x="0" y="0"/>
          <a:ext cx="0" cy="0"/>
          <a:chOff x="0" y="0"/>
          <a:chExt cx="0" cy="0"/>
        </a:xfrm>
      </p:grpSpPr>
      <p:sp>
        <p:nvSpPr>
          <p:cNvPr id="4889" name="Google Shape;4889;g244d15398cc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0" name="Google Shape;4890;g244d15398cc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6"/>
        <p:cNvGrpSpPr/>
        <p:nvPr/>
      </p:nvGrpSpPr>
      <p:grpSpPr>
        <a:xfrm>
          <a:off x="0" y="0"/>
          <a:ext cx="0" cy="0"/>
          <a:chOff x="0" y="0"/>
          <a:chExt cx="0" cy="0"/>
        </a:xfrm>
      </p:grpSpPr>
      <p:sp>
        <p:nvSpPr>
          <p:cNvPr id="4897" name="Google Shape;4897;g24452f22d1b_0_2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8" name="Google Shape;4898;g24452f22d1b_0_2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6"/>
        <p:cNvGrpSpPr/>
        <p:nvPr/>
      </p:nvGrpSpPr>
      <p:grpSpPr>
        <a:xfrm>
          <a:off x="0" y="0"/>
          <a:ext cx="0" cy="0"/>
          <a:chOff x="0" y="0"/>
          <a:chExt cx="0" cy="0"/>
        </a:xfrm>
      </p:grpSpPr>
      <p:sp>
        <p:nvSpPr>
          <p:cNvPr id="4907" name="Google Shape;4907;g244d15398cc_0_6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08" name="Google Shape;4908;g244d15398cc_0_6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4"/>
        <p:cNvGrpSpPr/>
        <p:nvPr/>
      </p:nvGrpSpPr>
      <p:grpSpPr>
        <a:xfrm>
          <a:off x="0" y="0"/>
          <a:ext cx="0" cy="0"/>
          <a:chOff x="0" y="0"/>
          <a:chExt cx="0" cy="0"/>
        </a:xfrm>
      </p:grpSpPr>
      <p:sp>
        <p:nvSpPr>
          <p:cNvPr id="4915" name="Google Shape;4915;g24452f22d1b_0_26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16" name="Google Shape;4916;g24452f22d1b_0_26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7"/>
        <p:cNvGrpSpPr/>
        <p:nvPr/>
      </p:nvGrpSpPr>
      <p:grpSpPr>
        <a:xfrm>
          <a:off x="0" y="0"/>
          <a:ext cx="0" cy="0"/>
          <a:chOff x="0" y="0"/>
          <a:chExt cx="0" cy="0"/>
        </a:xfrm>
      </p:grpSpPr>
      <p:sp>
        <p:nvSpPr>
          <p:cNvPr id="5138" name="Google Shape;5138;g245bf08baec_0_1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9" name="Google Shape;5139;g245bf08baec_0_1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433687" y="-464107"/>
            <a:ext cx="10011366" cy="6071715"/>
            <a:chOff x="-25" y="5188652"/>
            <a:chExt cx="9144470" cy="5657580"/>
          </a:xfrm>
        </p:grpSpPr>
        <p:sp>
          <p:nvSpPr>
            <p:cNvPr id="10" name="Google Shape;10;p2"/>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 name="Google Shape;196;p2"/>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txBox="1">
            <a:spLocks noGrp="1"/>
          </p:cNvSpPr>
          <p:nvPr>
            <p:ph type="ctrTitle"/>
          </p:nvPr>
        </p:nvSpPr>
        <p:spPr>
          <a:xfrm>
            <a:off x="1004100" y="1013681"/>
            <a:ext cx="4369800" cy="21726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3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98" name="Google Shape;198;p2"/>
          <p:cNvSpPr txBox="1">
            <a:spLocks noGrp="1"/>
          </p:cNvSpPr>
          <p:nvPr>
            <p:ph type="subTitle" idx="1"/>
          </p:nvPr>
        </p:nvSpPr>
        <p:spPr>
          <a:xfrm>
            <a:off x="1004100" y="3186269"/>
            <a:ext cx="2198400" cy="7149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chemeClr val="lt2"/>
        </a:solidFill>
        <a:effectLst/>
      </p:bgPr>
    </p:bg>
    <p:spTree>
      <p:nvGrpSpPr>
        <p:cNvPr id="1" name="Shape 4652"/>
        <p:cNvGrpSpPr/>
        <p:nvPr/>
      </p:nvGrpSpPr>
      <p:grpSpPr>
        <a:xfrm>
          <a:off x="0" y="0"/>
          <a:ext cx="0" cy="0"/>
          <a:chOff x="0" y="0"/>
          <a:chExt cx="0" cy="0"/>
        </a:xfrm>
      </p:grpSpPr>
      <p:grpSp>
        <p:nvGrpSpPr>
          <p:cNvPr id="4653" name="Google Shape;4653;p28"/>
          <p:cNvGrpSpPr/>
          <p:nvPr/>
        </p:nvGrpSpPr>
        <p:grpSpPr>
          <a:xfrm>
            <a:off x="-433687" y="-464107"/>
            <a:ext cx="10011366" cy="6071715"/>
            <a:chOff x="-25" y="5188652"/>
            <a:chExt cx="9144470" cy="5657580"/>
          </a:xfrm>
        </p:grpSpPr>
        <p:sp>
          <p:nvSpPr>
            <p:cNvPr id="4654" name="Google Shape;4654;p28"/>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28"/>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28"/>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28"/>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28"/>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9" name="Google Shape;4659;p28"/>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28"/>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28"/>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2" name="Google Shape;4662;p28"/>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3" name="Google Shape;4663;p28"/>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4" name="Google Shape;4664;p28"/>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5" name="Google Shape;4665;p28"/>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28"/>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28"/>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28"/>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28"/>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28"/>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28"/>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28"/>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28"/>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28"/>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28"/>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28"/>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28"/>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28"/>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28"/>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28"/>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28"/>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28"/>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28"/>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28"/>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28"/>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28"/>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28"/>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28"/>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28"/>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28"/>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28"/>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28"/>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28"/>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28"/>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28"/>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28"/>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28"/>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8" name="Google Shape;4698;p28"/>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9" name="Google Shape;4699;p28"/>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0" name="Google Shape;4700;p28"/>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1" name="Google Shape;4701;p28"/>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2" name="Google Shape;4702;p28"/>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3" name="Google Shape;4703;p28"/>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4" name="Google Shape;4704;p28"/>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5" name="Google Shape;4705;p28"/>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6" name="Google Shape;4706;p28"/>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28"/>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28"/>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28"/>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28"/>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28"/>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28"/>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3" name="Google Shape;4713;p28"/>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4" name="Google Shape;4714;p28"/>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5" name="Google Shape;4715;p28"/>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6" name="Google Shape;4716;p28"/>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7" name="Google Shape;4717;p28"/>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28"/>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28"/>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28"/>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1" name="Google Shape;4721;p28"/>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2" name="Google Shape;4722;p28"/>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3" name="Google Shape;4723;p28"/>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4" name="Google Shape;4724;p28"/>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5" name="Google Shape;4725;p28"/>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6" name="Google Shape;4726;p28"/>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7" name="Google Shape;4727;p28"/>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28"/>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9" name="Google Shape;4729;p28"/>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0" name="Google Shape;4730;p28"/>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1" name="Google Shape;4731;p28"/>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2" name="Google Shape;4732;p28"/>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3" name="Google Shape;4733;p28"/>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4" name="Google Shape;4734;p28"/>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5" name="Google Shape;4735;p28"/>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6" name="Google Shape;4736;p28"/>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7" name="Google Shape;4737;p28"/>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8" name="Google Shape;4738;p28"/>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9" name="Google Shape;4739;p28"/>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0" name="Google Shape;4740;p28"/>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1" name="Google Shape;4741;p28"/>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2" name="Google Shape;4742;p28"/>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3" name="Google Shape;4743;p28"/>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4" name="Google Shape;4744;p28"/>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5" name="Google Shape;4745;p28"/>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6" name="Google Shape;4746;p28"/>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7" name="Google Shape;4747;p28"/>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8" name="Google Shape;4748;p28"/>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9" name="Google Shape;4749;p28"/>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0" name="Google Shape;4750;p28"/>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1" name="Google Shape;4751;p28"/>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2" name="Google Shape;4752;p28"/>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28"/>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4" name="Google Shape;4754;p28"/>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5" name="Google Shape;4755;p28"/>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6" name="Google Shape;4756;p28"/>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7" name="Google Shape;4757;p28"/>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8" name="Google Shape;4758;p28"/>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9" name="Google Shape;4759;p28"/>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0" name="Google Shape;4760;p28"/>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1" name="Google Shape;4761;p28"/>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2" name="Google Shape;4762;p28"/>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3" name="Google Shape;4763;p28"/>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4" name="Google Shape;4764;p28"/>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28"/>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6" name="Google Shape;4766;p28"/>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7" name="Google Shape;4767;p28"/>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8" name="Google Shape;4768;p28"/>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9" name="Google Shape;4769;p28"/>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0" name="Google Shape;4770;p28"/>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28"/>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28"/>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28"/>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4" name="Google Shape;4774;p28"/>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5" name="Google Shape;4775;p28"/>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6" name="Google Shape;4776;p28"/>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7" name="Google Shape;4777;p28"/>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8" name="Google Shape;4778;p28"/>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9" name="Google Shape;4779;p28"/>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0" name="Google Shape;4780;p28"/>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1" name="Google Shape;4781;p28"/>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2" name="Google Shape;4782;p28"/>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3" name="Google Shape;4783;p28"/>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4" name="Google Shape;4784;p28"/>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5" name="Google Shape;4785;p28"/>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6" name="Google Shape;4786;p28"/>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7" name="Google Shape;4787;p28"/>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8" name="Google Shape;4788;p28"/>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9" name="Google Shape;4789;p28"/>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0" name="Google Shape;4790;p28"/>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1" name="Google Shape;4791;p28"/>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2" name="Google Shape;4792;p28"/>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3" name="Google Shape;4793;p28"/>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4" name="Google Shape;4794;p28"/>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5" name="Google Shape;4795;p28"/>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6" name="Google Shape;4796;p28"/>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7" name="Google Shape;4797;p28"/>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8" name="Google Shape;4798;p28"/>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9" name="Google Shape;4799;p28"/>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0" name="Google Shape;4800;p28"/>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1" name="Google Shape;4801;p28"/>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2" name="Google Shape;4802;p28"/>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3" name="Google Shape;4803;p28"/>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4" name="Google Shape;4804;p28"/>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5" name="Google Shape;4805;p28"/>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6" name="Google Shape;4806;p28"/>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7" name="Google Shape;4807;p28"/>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8" name="Google Shape;4808;p28"/>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9" name="Google Shape;4809;p28"/>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0" name="Google Shape;4810;p28"/>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1" name="Google Shape;4811;p28"/>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2" name="Google Shape;4812;p28"/>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3" name="Google Shape;4813;p28"/>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4" name="Google Shape;4814;p28"/>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5" name="Google Shape;4815;p28"/>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6" name="Google Shape;4816;p28"/>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7" name="Google Shape;4817;p28"/>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8" name="Google Shape;4818;p28"/>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9" name="Google Shape;4819;p28"/>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0" name="Google Shape;4820;p28"/>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1" name="Google Shape;4821;p28"/>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2" name="Google Shape;4822;p28"/>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3" name="Google Shape;4823;p28"/>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4" name="Google Shape;4824;p28"/>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5" name="Google Shape;4825;p28"/>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6" name="Google Shape;4826;p28"/>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7" name="Google Shape;4827;p28"/>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8" name="Google Shape;4828;p28"/>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9" name="Google Shape;4829;p28"/>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0" name="Google Shape;4830;p28"/>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1" name="Google Shape;4831;p28"/>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2" name="Google Shape;4832;p28"/>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3" name="Google Shape;4833;p28"/>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4" name="Google Shape;4834;p28"/>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5" name="Google Shape;4835;p28"/>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6" name="Google Shape;4836;p28"/>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7" name="Google Shape;4837;p28"/>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8" name="Google Shape;4838;p28"/>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9" name="Google Shape;4839;p28"/>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40" name="Google Shape;4840;p28"/>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841" name="Google Shape;4841;p28"/>
          <p:cNvPicPr preferRelativeResize="0"/>
          <p:nvPr/>
        </p:nvPicPr>
        <p:blipFill>
          <a:blip r:embed="rId2">
            <a:alphaModFix/>
          </a:blip>
          <a:stretch>
            <a:fillRect/>
          </a:stretch>
        </p:blipFill>
        <p:spPr>
          <a:xfrm rot="900005">
            <a:off x="6733338" y="767976"/>
            <a:ext cx="1376771" cy="114419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99"/>
        <p:cNvGrpSpPr/>
        <p:nvPr/>
      </p:nvGrpSpPr>
      <p:grpSpPr>
        <a:xfrm>
          <a:off x="0" y="0"/>
          <a:ext cx="0" cy="0"/>
          <a:chOff x="0" y="0"/>
          <a:chExt cx="0" cy="0"/>
        </a:xfrm>
      </p:grpSpPr>
      <p:grpSp>
        <p:nvGrpSpPr>
          <p:cNvPr id="200" name="Google Shape;200;p3"/>
          <p:cNvGrpSpPr/>
          <p:nvPr/>
        </p:nvGrpSpPr>
        <p:grpSpPr>
          <a:xfrm>
            <a:off x="-433687" y="-464107"/>
            <a:ext cx="10011366" cy="6071715"/>
            <a:chOff x="-25" y="5188652"/>
            <a:chExt cx="9144470" cy="5657580"/>
          </a:xfrm>
        </p:grpSpPr>
        <p:sp>
          <p:nvSpPr>
            <p:cNvPr id="201" name="Google Shape;201;p3"/>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7" name="Google Shape;387;p3"/>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
          <p:cNvSpPr txBox="1">
            <a:spLocks noGrp="1"/>
          </p:cNvSpPr>
          <p:nvPr>
            <p:ph type="title"/>
          </p:nvPr>
        </p:nvSpPr>
        <p:spPr>
          <a:xfrm>
            <a:off x="1004100" y="1921513"/>
            <a:ext cx="4327800" cy="15951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89" name="Google Shape;389;p3"/>
          <p:cNvSpPr txBox="1">
            <a:spLocks noGrp="1"/>
          </p:cNvSpPr>
          <p:nvPr>
            <p:ph type="title" idx="2" hasCustomPrompt="1"/>
          </p:nvPr>
        </p:nvSpPr>
        <p:spPr>
          <a:xfrm>
            <a:off x="1004100" y="994588"/>
            <a:ext cx="4327800" cy="9267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90" name="Google Shape;390;p3"/>
          <p:cNvSpPr txBox="1">
            <a:spLocks noGrp="1"/>
          </p:cNvSpPr>
          <p:nvPr>
            <p:ph type="subTitle" idx="1"/>
          </p:nvPr>
        </p:nvSpPr>
        <p:spPr>
          <a:xfrm>
            <a:off x="1004100" y="3516613"/>
            <a:ext cx="4327800" cy="410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2"/>
        </a:solidFill>
        <a:effectLst/>
      </p:bgPr>
    </p:bg>
    <p:spTree>
      <p:nvGrpSpPr>
        <p:cNvPr id="1" name="Shape 583"/>
        <p:cNvGrpSpPr/>
        <p:nvPr/>
      </p:nvGrpSpPr>
      <p:grpSpPr>
        <a:xfrm>
          <a:off x="0" y="0"/>
          <a:ext cx="0" cy="0"/>
          <a:chOff x="0" y="0"/>
          <a:chExt cx="0" cy="0"/>
        </a:xfrm>
      </p:grpSpPr>
      <p:grpSp>
        <p:nvGrpSpPr>
          <p:cNvPr id="584" name="Google Shape;584;p5"/>
          <p:cNvGrpSpPr/>
          <p:nvPr/>
        </p:nvGrpSpPr>
        <p:grpSpPr>
          <a:xfrm>
            <a:off x="-433687" y="-464107"/>
            <a:ext cx="10011366" cy="6071715"/>
            <a:chOff x="-25" y="5188652"/>
            <a:chExt cx="9144470" cy="5657580"/>
          </a:xfrm>
        </p:grpSpPr>
        <p:sp>
          <p:nvSpPr>
            <p:cNvPr id="585" name="Google Shape;585;p5"/>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5"/>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5"/>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5"/>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5"/>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5"/>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5"/>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5"/>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5"/>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5"/>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5"/>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5"/>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5"/>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5"/>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5"/>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5"/>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5"/>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5"/>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5"/>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5"/>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5"/>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5"/>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5"/>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5"/>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5"/>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5"/>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5"/>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5"/>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5"/>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5"/>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5"/>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5"/>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5"/>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5"/>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5"/>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5"/>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5"/>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5"/>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5"/>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5"/>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5"/>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5"/>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5"/>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5"/>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5"/>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5"/>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5"/>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5"/>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5"/>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5"/>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5"/>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5"/>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5"/>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5"/>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5"/>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5"/>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5"/>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5"/>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5"/>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5"/>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5"/>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5"/>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5"/>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5"/>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5"/>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5"/>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5"/>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5"/>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5"/>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5"/>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5"/>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5"/>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5"/>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5"/>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5"/>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5"/>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5"/>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5"/>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5"/>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5"/>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5"/>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5"/>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5"/>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5"/>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5"/>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5"/>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5"/>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5"/>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5"/>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5"/>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5"/>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5"/>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5"/>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5"/>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5"/>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5"/>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5"/>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5"/>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5"/>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5"/>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5"/>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5"/>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5"/>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5"/>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5"/>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5"/>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5"/>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5"/>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5"/>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5"/>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5"/>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5"/>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5"/>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5"/>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5"/>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5"/>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5"/>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5"/>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5"/>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5"/>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5"/>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5"/>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5"/>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5"/>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5"/>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5"/>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5"/>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5"/>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5"/>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5"/>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5"/>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5"/>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5"/>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5"/>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5"/>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5"/>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5"/>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5"/>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5"/>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5"/>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5"/>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5"/>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5"/>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5"/>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5"/>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5"/>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5"/>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5"/>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5"/>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5"/>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5"/>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5"/>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5"/>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5"/>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5"/>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5"/>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5"/>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5"/>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5"/>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5"/>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5"/>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5"/>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5"/>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5"/>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5"/>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5"/>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5"/>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5"/>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5"/>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5"/>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5"/>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5"/>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1" name="Google Shape;771;p5"/>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5"/>
          <p:cNvSpPr txBox="1">
            <a:spLocks noGrp="1"/>
          </p:cNvSpPr>
          <p:nvPr>
            <p:ph type="subTitle" idx="1"/>
          </p:nvPr>
        </p:nvSpPr>
        <p:spPr>
          <a:xfrm>
            <a:off x="980525" y="1464400"/>
            <a:ext cx="4027500" cy="1179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73" name="Google Shape;773;p5"/>
          <p:cNvSpPr txBox="1">
            <a:spLocks noGrp="1"/>
          </p:cNvSpPr>
          <p:nvPr>
            <p:ph type="subTitle" idx="2"/>
          </p:nvPr>
        </p:nvSpPr>
        <p:spPr>
          <a:xfrm>
            <a:off x="980525" y="2796700"/>
            <a:ext cx="4027500" cy="1179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74" name="Google Shape;774;p5"/>
          <p:cNvSpPr txBox="1">
            <a:spLocks noGrp="1"/>
          </p:cNvSpPr>
          <p:nvPr>
            <p:ph type="title"/>
          </p:nvPr>
        </p:nvSpPr>
        <p:spPr>
          <a:xfrm>
            <a:off x="715050" y="535000"/>
            <a:ext cx="7713900" cy="7041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1pPr>
            <a:lvl2pPr lvl="1"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2pPr>
            <a:lvl3pPr lvl="2"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3pPr>
            <a:lvl4pPr lvl="3"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4pPr>
            <a:lvl5pPr lvl="4"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5pPr>
            <a:lvl6pPr lvl="5"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6pPr>
            <a:lvl7pPr lvl="6"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7pPr>
            <a:lvl8pPr lvl="7"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8pPr>
            <a:lvl9pPr lvl="8"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lt2"/>
        </a:solidFill>
        <a:effectLst/>
      </p:bgPr>
    </p:bg>
    <p:spTree>
      <p:nvGrpSpPr>
        <p:cNvPr id="1" name="Shape 965"/>
        <p:cNvGrpSpPr/>
        <p:nvPr/>
      </p:nvGrpSpPr>
      <p:grpSpPr>
        <a:xfrm>
          <a:off x="0" y="0"/>
          <a:ext cx="0" cy="0"/>
          <a:chOff x="0" y="0"/>
          <a:chExt cx="0" cy="0"/>
        </a:xfrm>
      </p:grpSpPr>
      <p:grpSp>
        <p:nvGrpSpPr>
          <p:cNvPr id="966" name="Google Shape;966;p7"/>
          <p:cNvGrpSpPr/>
          <p:nvPr/>
        </p:nvGrpSpPr>
        <p:grpSpPr>
          <a:xfrm>
            <a:off x="-433687" y="-464107"/>
            <a:ext cx="10011366" cy="6071715"/>
            <a:chOff x="-25" y="5188652"/>
            <a:chExt cx="9144470" cy="5657580"/>
          </a:xfrm>
        </p:grpSpPr>
        <p:sp>
          <p:nvSpPr>
            <p:cNvPr id="967" name="Google Shape;967;p7"/>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7"/>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7"/>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7"/>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7"/>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7"/>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7"/>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7"/>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7"/>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7"/>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7"/>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7"/>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7"/>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7"/>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7"/>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7"/>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7"/>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7"/>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7"/>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7"/>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7"/>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7"/>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7"/>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7"/>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7"/>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7"/>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7"/>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7"/>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7"/>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7"/>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7"/>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7"/>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7"/>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7"/>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7"/>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7"/>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7"/>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7"/>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7"/>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7"/>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7"/>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7"/>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7"/>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7"/>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7"/>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7"/>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7"/>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7"/>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7"/>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7"/>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7"/>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7"/>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7"/>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7"/>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7"/>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7"/>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7"/>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7"/>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7"/>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7"/>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7"/>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7"/>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7"/>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7"/>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7"/>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7"/>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7"/>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7"/>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7"/>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7"/>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7"/>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7"/>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7"/>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7"/>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7"/>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7"/>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7"/>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7"/>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7"/>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7"/>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7"/>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7"/>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7"/>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7"/>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7"/>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7"/>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7"/>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7"/>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7"/>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7"/>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7"/>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7"/>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7"/>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7"/>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7"/>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7"/>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7"/>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7"/>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7"/>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7"/>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7"/>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7"/>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7"/>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7"/>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7"/>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7"/>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7"/>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7"/>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7"/>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7"/>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7"/>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7"/>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7"/>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7"/>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7"/>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7"/>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7"/>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7"/>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7"/>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7"/>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7"/>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7"/>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7"/>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7"/>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7"/>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7"/>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7"/>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7"/>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7"/>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7"/>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7"/>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7"/>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7"/>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7"/>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7"/>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7"/>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7"/>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7"/>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7"/>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7"/>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7"/>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7"/>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7"/>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7"/>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7"/>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7"/>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7"/>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7"/>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7"/>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7"/>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7"/>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7"/>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7"/>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7"/>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7"/>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7"/>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7"/>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7"/>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7"/>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7"/>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7"/>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7"/>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7"/>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7"/>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7"/>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7"/>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7"/>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7"/>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7"/>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7"/>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7"/>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7"/>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7"/>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7"/>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7"/>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7"/>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7"/>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7"/>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7"/>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7"/>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7"/>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7"/>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3" name="Google Shape;1153;p7"/>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7"/>
          <p:cNvSpPr txBox="1">
            <a:spLocks noGrp="1"/>
          </p:cNvSpPr>
          <p:nvPr>
            <p:ph type="title"/>
          </p:nvPr>
        </p:nvSpPr>
        <p:spPr>
          <a:xfrm>
            <a:off x="715100" y="535000"/>
            <a:ext cx="7713900" cy="7041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1pPr>
            <a:lvl2pPr lvl="1"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2pPr>
            <a:lvl3pPr lvl="2"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3pPr>
            <a:lvl4pPr lvl="3"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4pPr>
            <a:lvl5pPr lvl="4"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5pPr>
            <a:lvl6pPr lvl="5"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6pPr>
            <a:lvl7pPr lvl="6"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7pPr>
            <a:lvl8pPr lvl="7"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8pPr>
            <a:lvl9pPr lvl="8"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9pPr>
          </a:lstStyle>
          <a:p>
            <a:endParaRPr/>
          </a:p>
        </p:txBody>
      </p:sp>
      <p:sp>
        <p:nvSpPr>
          <p:cNvPr id="1155" name="Google Shape;1155;p7"/>
          <p:cNvSpPr txBox="1">
            <a:spLocks noGrp="1"/>
          </p:cNvSpPr>
          <p:nvPr>
            <p:ph type="body" idx="1"/>
          </p:nvPr>
        </p:nvSpPr>
        <p:spPr>
          <a:xfrm>
            <a:off x="1004100" y="1467700"/>
            <a:ext cx="4074000" cy="2580000"/>
          </a:xfrm>
          <a:prstGeom prst="rect">
            <a:avLst/>
          </a:prstGeom>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1pPr>
            <a:lvl2pPr marL="914400" lvl="1"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2pPr>
            <a:lvl3pPr marL="1371600" lvl="2"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3pPr>
            <a:lvl4pPr marL="1828800" lvl="3"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4pPr>
            <a:lvl5pPr marL="2286000" lvl="4"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5pPr>
            <a:lvl6pPr marL="2743200" lvl="5"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6pPr>
            <a:lvl7pPr marL="3200400" lvl="6"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7pPr>
            <a:lvl8pPr marL="3657600" lvl="7"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8pPr>
            <a:lvl9pPr marL="4114800" lvl="8"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1156"/>
        <p:cNvGrpSpPr/>
        <p:nvPr/>
      </p:nvGrpSpPr>
      <p:grpSpPr>
        <a:xfrm>
          <a:off x="0" y="0"/>
          <a:ext cx="0" cy="0"/>
          <a:chOff x="0" y="0"/>
          <a:chExt cx="0" cy="0"/>
        </a:xfrm>
      </p:grpSpPr>
      <p:grpSp>
        <p:nvGrpSpPr>
          <p:cNvPr id="1157" name="Google Shape;1157;p8"/>
          <p:cNvGrpSpPr/>
          <p:nvPr/>
        </p:nvGrpSpPr>
        <p:grpSpPr>
          <a:xfrm>
            <a:off x="-433687" y="-464107"/>
            <a:ext cx="10011366" cy="6071715"/>
            <a:chOff x="-25" y="5188652"/>
            <a:chExt cx="9144470" cy="5657580"/>
          </a:xfrm>
        </p:grpSpPr>
        <p:sp>
          <p:nvSpPr>
            <p:cNvPr id="1158" name="Google Shape;1158;p8"/>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8"/>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8"/>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8"/>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8"/>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8"/>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8"/>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8"/>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8"/>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8"/>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8"/>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8"/>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8"/>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8"/>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8"/>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8"/>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8"/>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8"/>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8"/>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8"/>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8"/>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8"/>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8"/>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8"/>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8"/>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8"/>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8"/>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8"/>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8"/>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8"/>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8"/>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8"/>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8"/>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8"/>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8"/>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8"/>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8"/>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8"/>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8"/>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8"/>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8"/>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8"/>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8"/>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8"/>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8"/>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8"/>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8"/>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8"/>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8"/>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8"/>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8"/>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8"/>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8"/>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8"/>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8"/>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8"/>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8"/>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8"/>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8"/>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8"/>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8"/>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8"/>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8"/>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8"/>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8"/>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8"/>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8"/>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8"/>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8"/>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8"/>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8"/>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8"/>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8"/>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8"/>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8"/>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8"/>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8"/>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8"/>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8"/>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8"/>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8"/>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8"/>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8"/>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8"/>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8"/>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8"/>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8"/>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8"/>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8"/>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8"/>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8"/>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8"/>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8"/>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8"/>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8"/>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8"/>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8"/>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8"/>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8"/>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8"/>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8"/>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8"/>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8"/>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8"/>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8"/>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8"/>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8"/>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8"/>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8"/>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8"/>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8"/>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8"/>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8"/>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8"/>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8"/>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8"/>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8"/>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8"/>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8"/>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8"/>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8"/>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8"/>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8"/>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8"/>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8"/>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8"/>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8"/>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8"/>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8"/>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8"/>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8"/>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8"/>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8"/>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8"/>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8"/>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8"/>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8"/>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8"/>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8"/>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8"/>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8"/>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8"/>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8"/>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8"/>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8"/>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8"/>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8"/>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8"/>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8"/>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8"/>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8"/>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8"/>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8"/>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8"/>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8"/>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8"/>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8"/>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8"/>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8"/>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8"/>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8"/>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8"/>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8"/>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8"/>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8"/>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8"/>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8"/>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8"/>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8"/>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8"/>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8"/>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8"/>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8"/>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8"/>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8"/>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8"/>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8"/>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8"/>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8"/>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8"/>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8"/>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8"/>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8"/>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8"/>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8"/>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8"/>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4" name="Google Shape;1344;p8"/>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8"/>
          <p:cNvSpPr txBox="1">
            <a:spLocks noGrp="1"/>
          </p:cNvSpPr>
          <p:nvPr>
            <p:ph type="title"/>
          </p:nvPr>
        </p:nvSpPr>
        <p:spPr>
          <a:xfrm>
            <a:off x="4572000" y="890275"/>
            <a:ext cx="3591600" cy="2648700"/>
          </a:xfrm>
          <a:prstGeom prst="rect">
            <a:avLst/>
          </a:prstGeom>
        </p:spPr>
        <p:txBody>
          <a:bodyPr spcFirstLastPara="1" wrap="square" lIns="91425" tIns="91425" rIns="91425" bIns="91425" anchor="t" anchorCtr="0">
            <a:noAutofit/>
          </a:bodyPr>
          <a:lstStyle>
            <a:lvl1pPr lvl="0" algn="r">
              <a:spcBef>
                <a:spcPts val="0"/>
              </a:spcBef>
              <a:spcAft>
                <a:spcPts val="0"/>
              </a:spcAft>
              <a:buSzPts val="6000"/>
              <a:buNone/>
              <a:defRPr sz="7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1346"/>
        <p:cNvGrpSpPr/>
        <p:nvPr/>
      </p:nvGrpSpPr>
      <p:grpSpPr>
        <a:xfrm>
          <a:off x="0" y="0"/>
          <a:ext cx="0" cy="0"/>
          <a:chOff x="0" y="0"/>
          <a:chExt cx="0" cy="0"/>
        </a:xfrm>
      </p:grpSpPr>
      <p:grpSp>
        <p:nvGrpSpPr>
          <p:cNvPr id="1347" name="Google Shape;1347;p9"/>
          <p:cNvGrpSpPr/>
          <p:nvPr/>
        </p:nvGrpSpPr>
        <p:grpSpPr>
          <a:xfrm>
            <a:off x="-433687" y="-464107"/>
            <a:ext cx="10011366" cy="6071715"/>
            <a:chOff x="-25" y="5188652"/>
            <a:chExt cx="9144470" cy="5657580"/>
          </a:xfrm>
        </p:grpSpPr>
        <p:sp>
          <p:nvSpPr>
            <p:cNvPr id="1348" name="Google Shape;1348;p9"/>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9"/>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9"/>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9"/>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9"/>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9"/>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9"/>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9"/>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9"/>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9"/>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9"/>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9"/>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9"/>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9"/>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9"/>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9"/>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9"/>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9"/>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9"/>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9"/>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9"/>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9"/>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9"/>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9"/>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9"/>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9"/>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9"/>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9"/>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9"/>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9"/>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9"/>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9"/>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9"/>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9"/>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9"/>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9"/>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9"/>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9"/>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9"/>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9"/>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9"/>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9"/>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9"/>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9"/>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9"/>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9"/>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9"/>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9"/>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9"/>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9"/>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9"/>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9"/>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9"/>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9"/>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9"/>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9"/>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9"/>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9"/>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9"/>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9"/>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9"/>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9"/>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9"/>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9"/>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9"/>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9"/>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9"/>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9"/>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9"/>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9"/>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9"/>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9"/>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9"/>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9"/>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9"/>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9"/>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9"/>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9"/>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9"/>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9"/>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9"/>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9"/>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9"/>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9"/>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9"/>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9"/>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9"/>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9"/>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9"/>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9"/>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9"/>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9"/>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9"/>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9"/>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9"/>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9"/>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9"/>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9"/>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9"/>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9"/>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9"/>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9"/>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9"/>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9"/>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9"/>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9"/>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9"/>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9"/>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9"/>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9"/>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9"/>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9"/>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9"/>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9"/>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9"/>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9"/>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9"/>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9"/>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9"/>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9"/>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9"/>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9"/>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9"/>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9"/>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9"/>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9"/>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9"/>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9"/>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9"/>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9"/>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9"/>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9"/>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9"/>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9"/>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9"/>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9"/>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9"/>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9"/>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9"/>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9"/>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9"/>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9"/>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9"/>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9"/>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9"/>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9"/>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9"/>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9"/>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9"/>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9"/>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9"/>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9"/>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9"/>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9"/>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9"/>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9"/>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9"/>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9"/>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9"/>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9"/>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9"/>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9"/>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9"/>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9"/>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9"/>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9"/>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9"/>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9"/>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9"/>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9"/>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9"/>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9"/>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9"/>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9"/>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9"/>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9"/>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9"/>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9"/>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9"/>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9"/>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9"/>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9"/>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9"/>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9"/>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9"/>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9"/>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9"/>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9"/>
          <p:cNvSpPr txBox="1">
            <a:spLocks noGrp="1"/>
          </p:cNvSpPr>
          <p:nvPr>
            <p:ph type="title"/>
          </p:nvPr>
        </p:nvSpPr>
        <p:spPr>
          <a:xfrm>
            <a:off x="720000" y="367423"/>
            <a:ext cx="77040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36" name="Google Shape;1536;p9"/>
          <p:cNvSpPr txBox="1">
            <a:spLocks noGrp="1"/>
          </p:cNvSpPr>
          <p:nvPr>
            <p:ph type="subTitle" idx="1"/>
          </p:nvPr>
        </p:nvSpPr>
        <p:spPr>
          <a:xfrm>
            <a:off x="2241550" y="1348750"/>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3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
    <p:bg>
      <p:bgPr>
        <a:solidFill>
          <a:schemeClr val="lt2"/>
        </a:solidFill>
        <a:effectLst/>
      </p:bgPr>
    </p:bg>
    <p:spTree>
      <p:nvGrpSpPr>
        <p:cNvPr id="1" name="Shape 2125"/>
        <p:cNvGrpSpPr/>
        <p:nvPr/>
      </p:nvGrpSpPr>
      <p:grpSpPr>
        <a:xfrm>
          <a:off x="0" y="0"/>
          <a:ext cx="0" cy="0"/>
          <a:chOff x="0" y="0"/>
          <a:chExt cx="0" cy="0"/>
        </a:xfrm>
      </p:grpSpPr>
      <p:grpSp>
        <p:nvGrpSpPr>
          <p:cNvPr id="2126" name="Google Shape;2126;p15"/>
          <p:cNvGrpSpPr/>
          <p:nvPr/>
        </p:nvGrpSpPr>
        <p:grpSpPr>
          <a:xfrm>
            <a:off x="-433687" y="-464107"/>
            <a:ext cx="10011366" cy="6071715"/>
            <a:chOff x="-25" y="5188652"/>
            <a:chExt cx="9144470" cy="5657580"/>
          </a:xfrm>
        </p:grpSpPr>
        <p:sp>
          <p:nvSpPr>
            <p:cNvPr id="2127" name="Google Shape;2127;p15"/>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15"/>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15"/>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15"/>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15"/>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15"/>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15"/>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15"/>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15"/>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15"/>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15"/>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15"/>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15"/>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15"/>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15"/>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15"/>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15"/>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15"/>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15"/>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15"/>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15"/>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15"/>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15"/>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15"/>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15"/>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15"/>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15"/>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15"/>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15"/>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15"/>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15"/>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15"/>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15"/>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15"/>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15"/>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15"/>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15"/>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15"/>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15"/>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15"/>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15"/>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15"/>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15"/>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15"/>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15"/>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15"/>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15"/>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15"/>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15"/>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15"/>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15"/>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15"/>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15"/>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15"/>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15"/>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15"/>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15"/>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15"/>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15"/>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15"/>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15"/>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15"/>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15"/>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15"/>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15"/>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15"/>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15"/>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15"/>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15"/>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15"/>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15"/>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15"/>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15"/>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15"/>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15"/>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15"/>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15"/>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15"/>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15"/>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15"/>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15"/>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15"/>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15"/>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15"/>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15"/>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15"/>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15"/>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15"/>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15"/>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15"/>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15"/>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15"/>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15"/>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15"/>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15"/>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15"/>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15"/>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15"/>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15"/>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15"/>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15"/>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15"/>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15"/>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15"/>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15"/>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15"/>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15"/>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15"/>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15"/>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15"/>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15"/>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15"/>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15"/>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15"/>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15"/>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15"/>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15"/>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15"/>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15"/>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15"/>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15"/>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15"/>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15"/>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15"/>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15"/>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15"/>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15"/>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15"/>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15"/>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15"/>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15"/>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15"/>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15"/>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15"/>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15"/>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15"/>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15"/>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15"/>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15"/>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15"/>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15"/>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15"/>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15"/>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15"/>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15"/>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15"/>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15"/>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15"/>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15"/>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15"/>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15"/>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15"/>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15"/>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15"/>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15"/>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15"/>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15"/>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15"/>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15"/>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15"/>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15"/>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15"/>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15"/>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15"/>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15"/>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15"/>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15"/>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15"/>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15"/>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15"/>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15"/>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15"/>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15"/>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15"/>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15"/>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15"/>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15"/>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15"/>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15"/>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15"/>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15"/>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15"/>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15"/>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15"/>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15"/>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15"/>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3" name="Google Shape;2313;p15"/>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15"/>
          <p:cNvSpPr txBox="1">
            <a:spLocks noGrp="1"/>
          </p:cNvSpPr>
          <p:nvPr>
            <p:ph type="title"/>
          </p:nvPr>
        </p:nvSpPr>
        <p:spPr>
          <a:xfrm>
            <a:off x="4108750" y="907425"/>
            <a:ext cx="4055100" cy="1326600"/>
          </a:xfrm>
          <a:prstGeom prst="rect">
            <a:avLst/>
          </a:prstGeom>
          <a:ln>
            <a:noFill/>
          </a:ln>
        </p:spPr>
        <p:txBody>
          <a:bodyPr spcFirstLastPara="1" wrap="square" lIns="91425" tIns="91425" rIns="91425" bIns="91425" anchor="b" anchorCtr="0">
            <a:noAutofit/>
          </a:bodyPr>
          <a:lstStyle>
            <a:lvl1pPr lvl="0" algn="r" rtl="0">
              <a:lnSpc>
                <a:spcPct val="115000"/>
              </a:lnSpc>
              <a:spcBef>
                <a:spcPts val="0"/>
              </a:spcBef>
              <a:spcAft>
                <a:spcPts val="0"/>
              </a:spcAft>
              <a:buClr>
                <a:schemeClr val="dk1"/>
              </a:buClr>
              <a:buSzPts val="3000"/>
              <a:buFont typeface="Alexandria"/>
              <a:buNone/>
              <a:defRPr sz="6500" b="1">
                <a:solidFill>
                  <a:schemeClr val="dk1"/>
                </a:solidFill>
                <a:latin typeface="Alexandria"/>
                <a:ea typeface="Alexandria"/>
                <a:cs typeface="Alexandria"/>
                <a:sym typeface="Alexandria"/>
              </a:defRPr>
            </a:lvl1pPr>
            <a:lvl2pPr lvl="1"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2pPr>
            <a:lvl3pPr lvl="2"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3pPr>
            <a:lvl4pPr lvl="3"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4pPr>
            <a:lvl5pPr lvl="4"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5pPr>
            <a:lvl6pPr lvl="5"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6pPr>
            <a:lvl7pPr lvl="6"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7pPr>
            <a:lvl8pPr lvl="7"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8pPr>
            <a:lvl9pPr lvl="8"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9pPr>
          </a:lstStyle>
          <a:p>
            <a:endParaRPr/>
          </a:p>
        </p:txBody>
      </p:sp>
      <p:sp>
        <p:nvSpPr>
          <p:cNvPr id="2315" name="Google Shape;2315;p15"/>
          <p:cNvSpPr txBox="1">
            <a:spLocks noGrp="1"/>
          </p:cNvSpPr>
          <p:nvPr>
            <p:ph type="body" idx="1"/>
          </p:nvPr>
        </p:nvSpPr>
        <p:spPr>
          <a:xfrm>
            <a:off x="4108850" y="2059200"/>
            <a:ext cx="4055100" cy="1020900"/>
          </a:xfrm>
          <a:prstGeom prst="rect">
            <a:avLst/>
          </a:prstGeom>
          <a:ln>
            <a:noFill/>
          </a:ln>
        </p:spPr>
        <p:txBody>
          <a:bodyPr spcFirstLastPara="1" wrap="square" lIns="91425" tIns="91425" rIns="91425" bIns="91425" anchor="t" anchorCtr="0">
            <a:noAutofit/>
          </a:bodyPr>
          <a:lstStyle>
            <a:lvl1pPr marL="457200" lvl="0" indent="-317500" algn="r" rtl="0">
              <a:lnSpc>
                <a:spcPct val="115000"/>
              </a:lnSpc>
              <a:spcBef>
                <a:spcPts val="0"/>
              </a:spcBef>
              <a:spcAft>
                <a:spcPts val="0"/>
              </a:spcAft>
              <a:buClr>
                <a:schemeClr val="dk1"/>
              </a:buClr>
              <a:buSzPts val="1400"/>
              <a:buFont typeface="Golos Text"/>
              <a:buChar char="●"/>
              <a:defRPr sz="1600">
                <a:solidFill>
                  <a:schemeClr val="dk1"/>
                </a:solidFill>
                <a:latin typeface="Golos Text"/>
                <a:ea typeface="Golos Text"/>
                <a:cs typeface="Golos Text"/>
                <a:sym typeface="Golos Text"/>
              </a:defRPr>
            </a:lvl1pPr>
            <a:lvl2pPr marL="914400" lvl="1"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2pPr>
            <a:lvl3pPr marL="1371600" lvl="2"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3pPr>
            <a:lvl4pPr marL="1828800" lvl="3"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4pPr>
            <a:lvl5pPr marL="2286000" lvl="4"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5pPr>
            <a:lvl6pPr marL="2743200" lvl="5"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6pPr>
            <a:lvl7pPr marL="3200400" lvl="6"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7pPr>
            <a:lvl8pPr marL="3657600" lvl="7"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8pPr>
            <a:lvl9pPr marL="4114800" lvl="8" indent="-317500" rtl="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chemeClr val="lt2"/>
        </a:solidFill>
        <a:effectLst/>
      </p:bgPr>
    </p:bg>
    <p:spTree>
      <p:nvGrpSpPr>
        <p:cNvPr id="1" name="Shape 4461"/>
        <p:cNvGrpSpPr/>
        <p:nvPr/>
      </p:nvGrpSpPr>
      <p:grpSpPr>
        <a:xfrm>
          <a:off x="0" y="0"/>
          <a:ext cx="0" cy="0"/>
          <a:chOff x="0" y="0"/>
          <a:chExt cx="0" cy="0"/>
        </a:xfrm>
      </p:grpSpPr>
      <p:grpSp>
        <p:nvGrpSpPr>
          <p:cNvPr id="4462" name="Google Shape;4462;p27"/>
          <p:cNvGrpSpPr/>
          <p:nvPr/>
        </p:nvGrpSpPr>
        <p:grpSpPr>
          <a:xfrm>
            <a:off x="-433687" y="-464107"/>
            <a:ext cx="10011366" cy="6071715"/>
            <a:chOff x="-25" y="5188652"/>
            <a:chExt cx="9144470" cy="5657580"/>
          </a:xfrm>
        </p:grpSpPr>
        <p:sp>
          <p:nvSpPr>
            <p:cNvPr id="4463" name="Google Shape;4463;p27"/>
            <p:cNvSpPr/>
            <p:nvPr/>
          </p:nvSpPr>
          <p:spPr>
            <a:xfrm rot="10800000" flipH="1">
              <a:off x="-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27"/>
            <p:cNvSpPr/>
            <p:nvPr/>
          </p:nvSpPr>
          <p:spPr>
            <a:xfrm rot="10800000" flipH="1">
              <a:off x="-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27"/>
            <p:cNvSpPr/>
            <p:nvPr/>
          </p:nvSpPr>
          <p:spPr>
            <a:xfrm rot="10800000" flipH="1">
              <a:off x="-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27"/>
            <p:cNvSpPr/>
            <p:nvPr/>
          </p:nvSpPr>
          <p:spPr>
            <a:xfrm rot="10800000" flipH="1">
              <a:off x="-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27"/>
            <p:cNvSpPr/>
            <p:nvPr/>
          </p:nvSpPr>
          <p:spPr>
            <a:xfrm rot="10800000" flipH="1">
              <a:off x="-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27"/>
            <p:cNvSpPr/>
            <p:nvPr/>
          </p:nvSpPr>
          <p:spPr>
            <a:xfrm rot="10800000" flipH="1">
              <a:off x="-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27"/>
            <p:cNvSpPr/>
            <p:nvPr/>
          </p:nvSpPr>
          <p:spPr>
            <a:xfrm rot="10800000" flipH="1">
              <a:off x="53788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27"/>
            <p:cNvSpPr/>
            <p:nvPr/>
          </p:nvSpPr>
          <p:spPr>
            <a:xfrm rot="10800000" flipH="1">
              <a:off x="53788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27"/>
            <p:cNvSpPr/>
            <p:nvPr/>
          </p:nvSpPr>
          <p:spPr>
            <a:xfrm rot="10800000" flipH="1">
              <a:off x="53788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27"/>
            <p:cNvSpPr/>
            <p:nvPr/>
          </p:nvSpPr>
          <p:spPr>
            <a:xfrm rot="10800000" flipH="1">
              <a:off x="53788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27"/>
            <p:cNvSpPr/>
            <p:nvPr/>
          </p:nvSpPr>
          <p:spPr>
            <a:xfrm rot="10800000" flipH="1">
              <a:off x="53788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27"/>
            <p:cNvSpPr/>
            <p:nvPr/>
          </p:nvSpPr>
          <p:spPr>
            <a:xfrm rot="10800000" flipH="1">
              <a:off x="53788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27"/>
            <p:cNvSpPr/>
            <p:nvPr/>
          </p:nvSpPr>
          <p:spPr>
            <a:xfrm rot="10800000" flipH="1">
              <a:off x="107579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27"/>
            <p:cNvSpPr/>
            <p:nvPr/>
          </p:nvSpPr>
          <p:spPr>
            <a:xfrm rot="10800000" flipH="1">
              <a:off x="107579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27"/>
            <p:cNvSpPr/>
            <p:nvPr/>
          </p:nvSpPr>
          <p:spPr>
            <a:xfrm rot="10800000" flipH="1">
              <a:off x="107579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27"/>
            <p:cNvSpPr/>
            <p:nvPr/>
          </p:nvSpPr>
          <p:spPr>
            <a:xfrm rot="10800000" flipH="1">
              <a:off x="107579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27"/>
            <p:cNvSpPr/>
            <p:nvPr/>
          </p:nvSpPr>
          <p:spPr>
            <a:xfrm rot="10800000" flipH="1">
              <a:off x="107579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27"/>
            <p:cNvSpPr/>
            <p:nvPr/>
          </p:nvSpPr>
          <p:spPr>
            <a:xfrm rot="10800000" flipH="1">
              <a:off x="107579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27"/>
            <p:cNvSpPr/>
            <p:nvPr/>
          </p:nvSpPr>
          <p:spPr>
            <a:xfrm rot="10800000" flipH="1">
              <a:off x="161370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27"/>
            <p:cNvSpPr/>
            <p:nvPr/>
          </p:nvSpPr>
          <p:spPr>
            <a:xfrm rot="10800000" flipH="1">
              <a:off x="161370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27"/>
            <p:cNvSpPr/>
            <p:nvPr/>
          </p:nvSpPr>
          <p:spPr>
            <a:xfrm rot="10800000" flipH="1">
              <a:off x="161370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27"/>
            <p:cNvSpPr/>
            <p:nvPr/>
          </p:nvSpPr>
          <p:spPr>
            <a:xfrm rot="10800000" flipH="1">
              <a:off x="161370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27"/>
            <p:cNvSpPr/>
            <p:nvPr/>
          </p:nvSpPr>
          <p:spPr>
            <a:xfrm rot="10800000" flipH="1">
              <a:off x="161370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27"/>
            <p:cNvSpPr/>
            <p:nvPr/>
          </p:nvSpPr>
          <p:spPr>
            <a:xfrm rot="10800000" flipH="1">
              <a:off x="161370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27"/>
            <p:cNvSpPr/>
            <p:nvPr/>
          </p:nvSpPr>
          <p:spPr>
            <a:xfrm rot="10800000" flipH="1">
              <a:off x="21516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27"/>
            <p:cNvSpPr/>
            <p:nvPr/>
          </p:nvSpPr>
          <p:spPr>
            <a:xfrm rot="10800000" flipH="1">
              <a:off x="21516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27"/>
            <p:cNvSpPr/>
            <p:nvPr/>
          </p:nvSpPr>
          <p:spPr>
            <a:xfrm rot="10800000" flipH="1">
              <a:off x="21516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27"/>
            <p:cNvSpPr/>
            <p:nvPr/>
          </p:nvSpPr>
          <p:spPr>
            <a:xfrm rot="10800000" flipH="1">
              <a:off x="21516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27"/>
            <p:cNvSpPr/>
            <p:nvPr/>
          </p:nvSpPr>
          <p:spPr>
            <a:xfrm rot="10800000" flipH="1">
              <a:off x="21516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27"/>
            <p:cNvSpPr/>
            <p:nvPr/>
          </p:nvSpPr>
          <p:spPr>
            <a:xfrm rot="10800000" flipH="1">
              <a:off x="21516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27"/>
            <p:cNvSpPr/>
            <p:nvPr/>
          </p:nvSpPr>
          <p:spPr>
            <a:xfrm rot="10800000" flipH="1">
              <a:off x="26895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27"/>
            <p:cNvSpPr/>
            <p:nvPr/>
          </p:nvSpPr>
          <p:spPr>
            <a:xfrm rot="10800000" flipH="1">
              <a:off x="26895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27"/>
            <p:cNvSpPr/>
            <p:nvPr/>
          </p:nvSpPr>
          <p:spPr>
            <a:xfrm rot="10800000" flipH="1">
              <a:off x="26895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27"/>
            <p:cNvSpPr/>
            <p:nvPr/>
          </p:nvSpPr>
          <p:spPr>
            <a:xfrm rot="10800000" flipH="1">
              <a:off x="26895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27"/>
            <p:cNvSpPr/>
            <p:nvPr/>
          </p:nvSpPr>
          <p:spPr>
            <a:xfrm rot="10800000" flipH="1">
              <a:off x="26895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27"/>
            <p:cNvSpPr/>
            <p:nvPr/>
          </p:nvSpPr>
          <p:spPr>
            <a:xfrm rot="10800000" flipH="1">
              <a:off x="26895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27"/>
            <p:cNvSpPr/>
            <p:nvPr/>
          </p:nvSpPr>
          <p:spPr>
            <a:xfrm rot="10800000" flipH="1">
              <a:off x="322743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27"/>
            <p:cNvSpPr/>
            <p:nvPr/>
          </p:nvSpPr>
          <p:spPr>
            <a:xfrm rot="10800000" flipH="1">
              <a:off x="322743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27"/>
            <p:cNvSpPr/>
            <p:nvPr/>
          </p:nvSpPr>
          <p:spPr>
            <a:xfrm rot="10800000" flipH="1">
              <a:off x="322743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27"/>
            <p:cNvSpPr/>
            <p:nvPr/>
          </p:nvSpPr>
          <p:spPr>
            <a:xfrm rot="10800000" flipH="1">
              <a:off x="322743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27"/>
            <p:cNvSpPr/>
            <p:nvPr/>
          </p:nvSpPr>
          <p:spPr>
            <a:xfrm rot="10800000" flipH="1">
              <a:off x="322743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27"/>
            <p:cNvSpPr/>
            <p:nvPr/>
          </p:nvSpPr>
          <p:spPr>
            <a:xfrm rot="10800000" flipH="1">
              <a:off x="322743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27"/>
            <p:cNvSpPr/>
            <p:nvPr/>
          </p:nvSpPr>
          <p:spPr>
            <a:xfrm rot="10800000" flipH="1">
              <a:off x="376534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27"/>
            <p:cNvSpPr/>
            <p:nvPr/>
          </p:nvSpPr>
          <p:spPr>
            <a:xfrm rot="10800000" flipH="1">
              <a:off x="376534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27"/>
            <p:cNvSpPr/>
            <p:nvPr/>
          </p:nvSpPr>
          <p:spPr>
            <a:xfrm rot="10800000" flipH="1">
              <a:off x="376534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27"/>
            <p:cNvSpPr/>
            <p:nvPr/>
          </p:nvSpPr>
          <p:spPr>
            <a:xfrm rot="10800000" flipH="1">
              <a:off x="376534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27"/>
            <p:cNvSpPr/>
            <p:nvPr/>
          </p:nvSpPr>
          <p:spPr>
            <a:xfrm rot="10800000" flipH="1">
              <a:off x="376534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27"/>
            <p:cNvSpPr/>
            <p:nvPr/>
          </p:nvSpPr>
          <p:spPr>
            <a:xfrm rot="10800000" flipH="1">
              <a:off x="376534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27"/>
            <p:cNvSpPr/>
            <p:nvPr/>
          </p:nvSpPr>
          <p:spPr>
            <a:xfrm rot="10800000" flipH="1">
              <a:off x="430325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27"/>
            <p:cNvSpPr/>
            <p:nvPr/>
          </p:nvSpPr>
          <p:spPr>
            <a:xfrm rot="10800000" flipH="1">
              <a:off x="430325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27"/>
            <p:cNvSpPr/>
            <p:nvPr/>
          </p:nvSpPr>
          <p:spPr>
            <a:xfrm rot="10800000" flipH="1">
              <a:off x="430325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27"/>
            <p:cNvSpPr/>
            <p:nvPr/>
          </p:nvSpPr>
          <p:spPr>
            <a:xfrm rot="10800000" flipH="1">
              <a:off x="430325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27"/>
            <p:cNvSpPr/>
            <p:nvPr/>
          </p:nvSpPr>
          <p:spPr>
            <a:xfrm rot="10800000" flipH="1">
              <a:off x="430325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27"/>
            <p:cNvSpPr/>
            <p:nvPr/>
          </p:nvSpPr>
          <p:spPr>
            <a:xfrm rot="10800000" flipH="1">
              <a:off x="430325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27"/>
            <p:cNvSpPr/>
            <p:nvPr/>
          </p:nvSpPr>
          <p:spPr>
            <a:xfrm rot="10800000" flipH="1">
              <a:off x="484116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27"/>
            <p:cNvSpPr/>
            <p:nvPr/>
          </p:nvSpPr>
          <p:spPr>
            <a:xfrm rot="10800000" flipH="1">
              <a:off x="484116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27"/>
            <p:cNvSpPr/>
            <p:nvPr/>
          </p:nvSpPr>
          <p:spPr>
            <a:xfrm rot="10800000" flipH="1">
              <a:off x="484116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27"/>
            <p:cNvSpPr/>
            <p:nvPr/>
          </p:nvSpPr>
          <p:spPr>
            <a:xfrm rot="10800000" flipH="1">
              <a:off x="484116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27"/>
            <p:cNvSpPr/>
            <p:nvPr/>
          </p:nvSpPr>
          <p:spPr>
            <a:xfrm rot="10800000" flipH="1">
              <a:off x="484116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27"/>
            <p:cNvSpPr/>
            <p:nvPr/>
          </p:nvSpPr>
          <p:spPr>
            <a:xfrm rot="10800000" flipH="1">
              <a:off x="484116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27"/>
            <p:cNvSpPr/>
            <p:nvPr/>
          </p:nvSpPr>
          <p:spPr>
            <a:xfrm rot="10800000" flipH="1">
              <a:off x="537907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27"/>
            <p:cNvSpPr/>
            <p:nvPr/>
          </p:nvSpPr>
          <p:spPr>
            <a:xfrm rot="10800000" flipH="1">
              <a:off x="537907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27"/>
            <p:cNvSpPr/>
            <p:nvPr/>
          </p:nvSpPr>
          <p:spPr>
            <a:xfrm rot="10800000" flipH="1">
              <a:off x="537907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27"/>
            <p:cNvSpPr/>
            <p:nvPr/>
          </p:nvSpPr>
          <p:spPr>
            <a:xfrm rot="10800000" flipH="1">
              <a:off x="537907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27"/>
            <p:cNvSpPr/>
            <p:nvPr/>
          </p:nvSpPr>
          <p:spPr>
            <a:xfrm rot="10800000" flipH="1">
              <a:off x="537907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27"/>
            <p:cNvSpPr/>
            <p:nvPr/>
          </p:nvSpPr>
          <p:spPr>
            <a:xfrm rot="10800000" flipH="1">
              <a:off x="537907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27"/>
            <p:cNvSpPr/>
            <p:nvPr/>
          </p:nvSpPr>
          <p:spPr>
            <a:xfrm rot="10800000" flipH="1">
              <a:off x="-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27"/>
            <p:cNvSpPr/>
            <p:nvPr/>
          </p:nvSpPr>
          <p:spPr>
            <a:xfrm rot="10800000" flipH="1">
              <a:off x="-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27"/>
            <p:cNvSpPr/>
            <p:nvPr/>
          </p:nvSpPr>
          <p:spPr>
            <a:xfrm rot="10800000" flipH="1">
              <a:off x="53788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27"/>
            <p:cNvSpPr/>
            <p:nvPr/>
          </p:nvSpPr>
          <p:spPr>
            <a:xfrm rot="10800000" flipH="1">
              <a:off x="53788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27"/>
            <p:cNvSpPr/>
            <p:nvPr/>
          </p:nvSpPr>
          <p:spPr>
            <a:xfrm rot="10800000" flipH="1">
              <a:off x="107579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27"/>
            <p:cNvSpPr/>
            <p:nvPr/>
          </p:nvSpPr>
          <p:spPr>
            <a:xfrm rot="10800000" flipH="1">
              <a:off x="107579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27"/>
            <p:cNvSpPr/>
            <p:nvPr/>
          </p:nvSpPr>
          <p:spPr>
            <a:xfrm rot="10800000" flipH="1">
              <a:off x="161370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27"/>
            <p:cNvSpPr/>
            <p:nvPr/>
          </p:nvSpPr>
          <p:spPr>
            <a:xfrm rot="10800000" flipH="1">
              <a:off x="161370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27"/>
            <p:cNvSpPr/>
            <p:nvPr/>
          </p:nvSpPr>
          <p:spPr>
            <a:xfrm rot="10800000" flipH="1">
              <a:off x="21516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27"/>
            <p:cNvSpPr/>
            <p:nvPr/>
          </p:nvSpPr>
          <p:spPr>
            <a:xfrm rot="10800000" flipH="1">
              <a:off x="21516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27"/>
            <p:cNvSpPr/>
            <p:nvPr/>
          </p:nvSpPr>
          <p:spPr>
            <a:xfrm rot="10800000" flipH="1">
              <a:off x="26895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27"/>
            <p:cNvSpPr/>
            <p:nvPr/>
          </p:nvSpPr>
          <p:spPr>
            <a:xfrm rot="10800000" flipH="1">
              <a:off x="26895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27"/>
            <p:cNvSpPr/>
            <p:nvPr/>
          </p:nvSpPr>
          <p:spPr>
            <a:xfrm rot="10800000" flipH="1">
              <a:off x="322743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27"/>
            <p:cNvSpPr/>
            <p:nvPr/>
          </p:nvSpPr>
          <p:spPr>
            <a:xfrm rot="10800000" flipH="1">
              <a:off x="322743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27"/>
            <p:cNvSpPr/>
            <p:nvPr/>
          </p:nvSpPr>
          <p:spPr>
            <a:xfrm rot="10800000" flipH="1">
              <a:off x="376534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27"/>
            <p:cNvSpPr/>
            <p:nvPr/>
          </p:nvSpPr>
          <p:spPr>
            <a:xfrm rot="10800000" flipH="1">
              <a:off x="376534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27"/>
            <p:cNvSpPr/>
            <p:nvPr/>
          </p:nvSpPr>
          <p:spPr>
            <a:xfrm rot="10800000" flipH="1">
              <a:off x="430325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27"/>
            <p:cNvSpPr/>
            <p:nvPr/>
          </p:nvSpPr>
          <p:spPr>
            <a:xfrm rot="10800000" flipH="1">
              <a:off x="430325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27"/>
            <p:cNvSpPr/>
            <p:nvPr/>
          </p:nvSpPr>
          <p:spPr>
            <a:xfrm rot="10800000" flipH="1">
              <a:off x="484116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27"/>
            <p:cNvSpPr/>
            <p:nvPr/>
          </p:nvSpPr>
          <p:spPr>
            <a:xfrm rot="10800000" flipH="1">
              <a:off x="484116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27"/>
            <p:cNvSpPr/>
            <p:nvPr/>
          </p:nvSpPr>
          <p:spPr>
            <a:xfrm rot="10800000" flipH="1">
              <a:off x="537907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27"/>
            <p:cNvSpPr/>
            <p:nvPr/>
          </p:nvSpPr>
          <p:spPr>
            <a:xfrm rot="10800000" flipH="1">
              <a:off x="537907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27"/>
            <p:cNvSpPr/>
            <p:nvPr/>
          </p:nvSpPr>
          <p:spPr>
            <a:xfrm rot="10800000" flipH="1">
              <a:off x="591698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27"/>
            <p:cNvSpPr/>
            <p:nvPr/>
          </p:nvSpPr>
          <p:spPr>
            <a:xfrm rot="10800000" flipH="1">
              <a:off x="591698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27"/>
            <p:cNvSpPr/>
            <p:nvPr/>
          </p:nvSpPr>
          <p:spPr>
            <a:xfrm rot="10800000" flipH="1">
              <a:off x="591698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27"/>
            <p:cNvSpPr/>
            <p:nvPr/>
          </p:nvSpPr>
          <p:spPr>
            <a:xfrm rot="10800000" flipH="1">
              <a:off x="591698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27"/>
            <p:cNvSpPr/>
            <p:nvPr/>
          </p:nvSpPr>
          <p:spPr>
            <a:xfrm rot="10800000" flipH="1">
              <a:off x="591698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27"/>
            <p:cNvSpPr/>
            <p:nvPr/>
          </p:nvSpPr>
          <p:spPr>
            <a:xfrm rot="10800000" flipH="1">
              <a:off x="591698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27"/>
            <p:cNvSpPr/>
            <p:nvPr/>
          </p:nvSpPr>
          <p:spPr>
            <a:xfrm rot="10800000" flipH="1">
              <a:off x="6454896"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27"/>
            <p:cNvSpPr/>
            <p:nvPr/>
          </p:nvSpPr>
          <p:spPr>
            <a:xfrm rot="10800000" flipH="1">
              <a:off x="6454896"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27"/>
            <p:cNvSpPr/>
            <p:nvPr/>
          </p:nvSpPr>
          <p:spPr>
            <a:xfrm rot="10800000" flipH="1">
              <a:off x="6454896"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27"/>
            <p:cNvSpPr/>
            <p:nvPr/>
          </p:nvSpPr>
          <p:spPr>
            <a:xfrm rot="10800000" flipH="1">
              <a:off x="6454896"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27"/>
            <p:cNvSpPr/>
            <p:nvPr/>
          </p:nvSpPr>
          <p:spPr>
            <a:xfrm rot="10800000" flipH="1">
              <a:off x="6454896"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27"/>
            <p:cNvSpPr/>
            <p:nvPr/>
          </p:nvSpPr>
          <p:spPr>
            <a:xfrm rot="10800000" flipH="1">
              <a:off x="6454896"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27"/>
            <p:cNvSpPr/>
            <p:nvPr/>
          </p:nvSpPr>
          <p:spPr>
            <a:xfrm rot="10800000" flipH="1">
              <a:off x="591698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27"/>
            <p:cNvSpPr/>
            <p:nvPr/>
          </p:nvSpPr>
          <p:spPr>
            <a:xfrm rot="10800000" flipH="1">
              <a:off x="591698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27"/>
            <p:cNvSpPr/>
            <p:nvPr/>
          </p:nvSpPr>
          <p:spPr>
            <a:xfrm rot="10800000" flipH="1">
              <a:off x="6454896"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27"/>
            <p:cNvSpPr/>
            <p:nvPr/>
          </p:nvSpPr>
          <p:spPr>
            <a:xfrm rot="10800000" flipH="1">
              <a:off x="6454896"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27"/>
            <p:cNvSpPr/>
            <p:nvPr/>
          </p:nvSpPr>
          <p:spPr>
            <a:xfrm rot="10800000" flipH="1">
              <a:off x="699281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27"/>
            <p:cNvSpPr/>
            <p:nvPr/>
          </p:nvSpPr>
          <p:spPr>
            <a:xfrm rot="10800000" flipH="1">
              <a:off x="699281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27"/>
            <p:cNvSpPr/>
            <p:nvPr/>
          </p:nvSpPr>
          <p:spPr>
            <a:xfrm rot="10800000" flipH="1">
              <a:off x="699281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27"/>
            <p:cNvSpPr/>
            <p:nvPr/>
          </p:nvSpPr>
          <p:spPr>
            <a:xfrm rot="10800000" flipH="1">
              <a:off x="699281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27"/>
            <p:cNvSpPr/>
            <p:nvPr/>
          </p:nvSpPr>
          <p:spPr>
            <a:xfrm rot="10800000" flipH="1">
              <a:off x="699281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27"/>
            <p:cNvSpPr/>
            <p:nvPr/>
          </p:nvSpPr>
          <p:spPr>
            <a:xfrm rot="10800000" flipH="1">
              <a:off x="699281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27"/>
            <p:cNvSpPr/>
            <p:nvPr/>
          </p:nvSpPr>
          <p:spPr>
            <a:xfrm rot="10800000" flipH="1">
              <a:off x="753072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27"/>
            <p:cNvSpPr/>
            <p:nvPr/>
          </p:nvSpPr>
          <p:spPr>
            <a:xfrm rot="10800000" flipH="1">
              <a:off x="753072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27"/>
            <p:cNvSpPr/>
            <p:nvPr/>
          </p:nvSpPr>
          <p:spPr>
            <a:xfrm rot="10800000" flipH="1">
              <a:off x="753072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27"/>
            <p:cNvSpPr/>
            <p:nvPr/>
          </p:nvSpPr>
          <p:spPr>
            <a:xfrm rot="10800000" flipH="1">
              <a:off x="753072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27"/>
            <p:cNvSpPr/>
            <p:nvPr/>
          </p:nvSpPr>
          <p:spPr>
            <a:xfrm rot="10800000" flipH="1">
              <a:off x="753072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27"/>
            <p:cNvSpPr/>
            <p:nvPr/>
          </p:nvSpPr>
          <p:spPr>
            <a:xfrm rot="10800000" flipH="1">
              <a:off x="753072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27"/>
            <p:cNvSpPr/>
            <p:nvPr/>
          </p:nvSpPr>
          <p:spPr>
            <a:xfrm rot="10800000" flipH="1">
              <a:off x="699281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27"/>
            <p:cNvSpPr/>
            <p:nvPr/>
          </p:nvSpPr>
          <p:spPr>
            <a:xfrm rot="10800000" flipH="1">
              <a:off x="699281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27"/>
            <p:cNvSpPr/>
            <p:nvPr/>
          </p:nvSpPr>
          <p:spPr>
            <a:xfrm rot="10800000" flipH="1">
              <a:off x="753072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27"/>
            <p:cNvSpPr/>
            <p:nvPr/>
          </p:nvSpPr>
          <p:spPr>
            <a:xfrm rot="10800000" flipH="1">
              <a:off x="753072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27"/>
            <p:cNvSpPr/>
            <p:nvPr/>
          </p:nvSpPr>
          <p:spPr>
            <a:xfrm rot="10800000" flipH="1">
              <a:off x="806863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27"/>
            <p:cNvSpPr/>
            <p:nvPr/>
          </p:nvSpPr>
          <p:spPr>
            <a:xfrm rot="10800000" flipH="1">
              <a:off x="806863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27"/>
            <p:cNvSpPr/>
            <p:nvPr/>
          </p:nvSpPr>
          <p:spPr>
            <a:xfrm rot="10800000" flipH="1">
              <a:off x="806863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27"/>
            <p:cNvSpPr/>
            <p:nvPr/>
          </p:nvSpPr>
          <p:spPr>
            <a:xfrm rot="10800000" flipH="1">
              <a:off x="806863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27"/>
            <p:cNvSpPr/>
            <p:nvPr/>
          </p:nvSpPr>
          <p:spPr>
            <a:xfrm rot="10800000" flipH="1">
              <a:off x="806863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27"/>
            <p:cNvSpPr/>
            <p:nvPr/>
          </p:nvSpPr>
          <p:spPr>
            <a:xfrm rot="10800000" flipH="1">
              <a:off x="806863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27"/>
            <p:cNvSpPr/>
            <p:nvPr/>
          </p:nvSpPr>
          <p:spPr>
            <a:xfrm rot="10800000" flipH="1">
              <a:off x="8606545" y="827426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27"/>
            <p:cNvSpPr/>
            <p:nvPr/>
          </p:nvSpPr>
          <p:spPr>
            <a:xfrm rot="10800000" flipH="1">
              <a:off x="8606545" y="7759825"/>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27"/>
            <p:cNvSpPr/>
            <p:nvPr/>
          </p:nvSpPr>
          <p:spPr>
            <a:xfrm rot="10800000" flipH="1">
              <a:off x="8606545" y="724640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27"/>
            <p:cNvSpPr/>
            <p:nvPr/>
          </p:nvSpPr>
          <p:spPr>
            <a:xfrm rot="10800000" flipH="1">
              <a:off x="8606545" y="6731966"/>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27"/>
            <p:cNvSpPr/>
            <p:nvPr/>
          </p:nvSpPr>
          <p:spPr>
            <a:xfrm rot="10800000" flipH="1">
              <a:off x="8606545" y="6217528"/>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27"/>
            <p:cNvSpPr/>
            <p:nvPr/>
          </p:nvSpPr>
          <p:spPr>
            <a:xfrm rot="10800000" flipH="1">
              <a:off x="8606545" y="5703090"/>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27"/>
            <p:cNvSpPr/>
            <p:nvPr/>
          </p:nvSpPr>
          <p:spPr>
            <a:xfrm rot="10800000" flipH="1">
              <a:off x="806863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27"/>
            <p:cNvSpPr/>
            <p:nvPr/>
          </p:nvSpPr>
          <p:spPr>
            <a:xfrm rot="10800000" flipH="1">
              <a:off x="806863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27"/>
            <p:cNvSpPr/>
            <p:nvPr/>
          </p:nvSpPr>
          <p:spPr>
            <a:xfrm rot="10800000" flipH="1">
              <a:off x="8606545" y="9304159"/>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27"/>
            <p:cNvSpPr/>
            <p:nvPr/>
          </p:nvSpPr>
          <p:spPr>
            <a:xfrm rot="10800000" flipH="1">
              <a:off x="8606545" y="8789721"/>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27"/>
            <p:cNvSpPr/>
            <p:nvPr/>
          </p:nvSpPr>
          <p:spPr>
            <a:xfrm rot="10800000" flipH="1">
              <a:off x="-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27"/>
            <p:cNvSpPr/>
            <p:nvPr/>
          </p:nvSpPr>
          <p:spPr>
            <a:xfrm rot="10800000" flipH="1">
              <a:off x="53788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27"/>
            <p:cNvSpPr/>
            <p:nvPr/>
          </p:nvSpPr>
          <p:spPr>
            <a:xfrm rot="10800000" flipH="1">
              <a:off x="107579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27"/>
            <p:cNvSpPr/>
            <p:nvPr/>
          </p:nvSpPr>
          <p:spPr>
            <a:xfrm rot="10800000" flipH="1">
              <a:off x="161370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27"/>
            <p:cNvSpPr/>
            <p:nvPr/>
          </p:nvSpPr>
          <p:spPr>
            <a:xfrm rot="10800000" flipH="1">
              <a:off x="21516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27"/>
            <p:cNvSpPr/>
            <p:nvPr/>
          </p:nvSpPr>
          <p:spPr>
            <a:xfrm rot="10800000" flipH="1">
              <a:off x="26895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27"/>
            <p:cNvSpPr/>
            <p:nvPr/>
          </p:nvSpPr>
          <p:spPr>
            <a:xfrm rot="10800000" flipH="1">
              <a:off x="322743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27"/>
            <p:cNvSpPr/>
            <p:nvPr/>
          </p:nvSpPr>
          <p:spPr>
            <a:xfrm rot="10800000" flipH="1">
              <a:off x="376534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27"/>
            <p:cNvSpPr/>
            <p:nvPr/>
          </p:nvSpPr>
          <p:spPr>
            <a:xfrm rot="10800000" flipH="1">
              <a:off x="430325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27"/>
            <p:cNvSpPr/>
            <p:nvPr/>
          </p:nvSpPr>
          <p:spPr>
            <a:xfrm rot="10800000" flipH="1">
              <a:off x="484116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27"/>
            <p:cNvSpPr/>
            <p:nvPr/>
          </p:nvSpPr>
          <p:spPr>
            <a:xfrm rot="10800000" flipH="1">
              <a:off x="537907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27"/>
            <p:cNvSpPr/>
            <p:nvPr/>
          </p:nvSpPr>
          <p:spPr>
            <a:xfrm rot="10800000" flipH="1">
              <a:off x="-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27"/>
            <p:cNvSpPr/>
            <p:nvPr/>
          </p:nvSpPr>
          <p:spPr>
            <a:xfrm rot="10800000" flipH="1">
              <a:off x="53788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27"/>
            <p:cNvSpPr/>
            <p:nvPr/>
          </p:nvSpPr>
          <p:spPr>
            <a:xfrm rot="10800000" flipH="1">
              <a:off x="107579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27"/>
            <p:cNvSpPr/>
            <p:nvPr/>
          </p:nvSpPr>
          <p:spPr>
            <a:xfrm rot="10800000" flipH="1">
              <a:off x="161370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27"/>
            <p:cNvSpPr/>
            <p:nvPr/>
          </p:nvSpPr>
          <p:spPr>
            <a:xfrm rot="10800000" flipH="1">
              <a:off x="21516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27"/>
            <p:cNvSpPr/>
            <p:nvPr/>
          </p:nvSpPr>
          <p:spPr>
            <a:xfrm rot="10800000" flipH="1">
              <a:off x="26895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27"/>
            <p:cNvSpPr/>
            <p:nvPr/>
          </p:nvSpPr>
          <p:spPr>
            <a:xfrm rot="10800000" flipH="1">
              <a:off x="322743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27"/>
            <p:cNvSpPr/>
            <p:nvPr/>
          </p:nvSpPr>
          <p:spPr>
            <a:xfrm rot="10800000" flipH="1">
              <a:off x="376534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27"/>
            <p:cNvSpPr/>
            <p:nvPr/>
          </p:nvSpPr>
          <p:spPr>
            <a:xfrm rot="10800000" flipH="1">
              <a:off x="430325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27"/>
            <p:cNvSpPr/>
            <p:nvPr/>
          </p:nvSpPr>
          <p:spPr>
            <a:xfrm rot="10800000" flipH="1">
              <a:off x="484116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27"/>
            <p:cNvSpPr/>
            <p:nvPr/>
          </p:nvSpPr>
          <p:spPr>
            <a:xfrm rot="10800000" flipH="1">
              <a:off x="537907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27"/>
            <p:cNvSpPr/>
            <p:nvPr/>
          </p:nvSpPr>
          <p:spPr>
            <a:xfrm rot="10800000" flipH="1">
              <a:off x="591698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27"/>
            <p:cNvSpPr/>
            <p:nvPr/>
          </p:nvSpPr>
          <p:spPr>
            <a:xfrm rot="10800000" flipH="1">
              <a:off x="6454896"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27"/>
            <p:cNvSpPr/>
            <p:nvPr/>
          </p:nvSpPr>
          <p:spPr>
            <a:xfrm rot="10800000" flipH="1">
              <a:off x="591698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27"/>
            <p:cNvSpPr/>
            <p:nvPr/>
          </p:nvSpPr>
          <p:spPr>
            <a:xfrm rot="10800000" flipH="1">
              <a:off x="6454896"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27"/>
            <p:cNvSpPr/>
            <p:nvPr/>
          </p:nvSpPr>
          <p:spPr>
            <a:xfrm rot="10800000" flipH="1">
              <a:off x="699281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27"/>
            <p:cNvSpPr/>
            <p:nvPr/>
          </p:nvSpPr>
          <p:spPr>
            <a:xfrm rot="10800000" flipH="1">
              <a:off x="753072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27"/>
            <p:cNvSpPr/>
            <p:nvPr/>
          </p:nvSpPr>
          <p:spPr>
            <a:xfrm rot="10800000" flipH="1">
              <a:off x="699281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27"/>
            <p:cNvSpPr/>
            <p:nvPr/>
          </p:nvSpPr>
          <p:spPr>
            <a:xfrm rot="10800000" flipH="1">
              <a:off x="753072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27"/>
            <p:cNvSpPr/>
            <p:nvPr/>
          </p:nvSpPr>
          <p:spPr>
            <a:xfrm rot="10800000" flipH="1">
              <a:off x="8606545" y="9816574"/>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27"/>
            <p:cNvSpPr/>
            <p:nvPr/>
          </p:nvSpPr>
          <p:spPr>
            <a:xfrm rot="10800000" flipH="1">
              <a:off x="806863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27"/>
            <p:cNvSpPr/>
            <p:nvPr/>
          </p:nvSpPr>
          <p:spPr>
            <a:xfrm rot="10800000" flipH="1">
              <a:off x="8606545" y="10332033"/>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27"/>
            <p:cNvSpPr/>
            <p:nvPr/>
          </p:nvSpPr>
          <p:spPr>
            <a:xfrm rot="10800000" flipH="1">
              <a:off x="-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27"/>
            <p:cNvSpPr/>
            <p:nvPr/>
          </p:nvSpPr>
          <p:spPr>
            <a:xfrm rot="10800000" flipH="1">
              <a:off x="53788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27"/>
            <p:cNvSpPr/>
            <p:nvPr/>
          </p:nvSpPr>
          <p:spPr>
            <a:xfrm rot="10800000" flipH="1">
              <a:off x="107579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27"/>
            <p:cNvSpPr/>
            <p:nvPr/>
          </p:nvSpPr>
          <p:spPr>
            <a:xfrm rot="10800000" flipH="1">
              <a:off x="161370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27"/>
            <p:cNvSpPr/>
            <p:nvPr/>
          </p:nvSpPr>
          <p:spPr>
            <a:xfrm rot="10800000" flipH="1">
              <a:off x="21516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27"/>
            <p:cNvSpPr/>
            <p:nvPr/>
          </p:nvSpPr>
          <p:spPr>
            <a:xfrm rot="10800000" flipH="1">
              <a:off x="26895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27"/>
            <p:cNvSpPr/>
            <p:nvPr/>
          </p:nvSpPr>
          <p:spPr>
            <a:xfrm rot="10800000" flipH="1">
              <a:off x="322743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27"/>
            <p:cNvSpPr/>
            <p:nvPr/>
          </p:nvSpPr>
          <p:spPr>
            <a:xfrm rot="10800000" flipH="1">
              <a:off x="376534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27"/>
            <p:cNvSpPr/>
            <p:nvPr/>
          </p:nvSpPr>
          <p:spPr>
            <a:xfrm rot="10800000" flipH="1">
              <a:off x="430325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27"/>
            <p:cNvSpPr/>
            <p:nvPr/>
          </p:nvSpPr>
          <p:spPr>
            <a:xfrm rot="10800000" flipH="1">
              <a:off x="484116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27"/>
            <p:cNvSpPr/>
            <p:nvPr/>
          </p:nvSpPr>
          <p:spPr>
            <a:xfrm rot="10800000" flipH="1">
              <a:off x="537907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27"/>
            <p:cNvSpPr/>
            <p:nvPr/>
          </p:nvSpPr>
          <p:spPr>
            <a:xfrm rot="10800000" flipH="1">
              <a:off x="591698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27"/>
            <p:cNvSpPr/>
            <p:nvPr/>
          </p:nvSpPr>
          <p:spPr>
            <a:xfrm rot="10800000" flipH="1">
              <a:off x="6454896"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27"/>
            <p:cNvSpPr/>
            <p:nvPr/>
          </p:nvSpPr>
          <p:spPr>
            <a:xfrm rot="10800000" flipH="1">
              <a:off x="699281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6" name="Google Shape;4646;p27"/>
            <p:cNvSpPr/>
            <p:nvPr/>
          </p:nvSpPr>
          <p:spPr>
            <a:xfrm rot="10800000" flipH="1">
              <a:off x="753072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7" name="Google Shape;4647;p27"/>
            <p:cNvSpPr/>
            <p:nvPr/>
          </p:nvSpPr>
          <p:spPr>
            <a:xfrm rot="10800000" flipH="1">
              <a:off x="806863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27"/>
            <p:cNvSpPr/>
            <p:nvPr/>
          </p:nvSpPr>
          <p:spPr>
            <a:xfrm rot="10800000" flipH="1">
              <a:off x="8606545" y="5188652"/>
              <a:ext cx="537900" cy="514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9" name="Google Shape;4649;p27"/>
          <p:cNvSpPr/>
          <p:nvPr/>
        </p:nvSpPr>
        <p:spPr>
          <a:xfrm>
            <a:off x="581700" y="464700"/>
            <a:ext cx="7980600" cy="4214100"/>
          </a:xfrm>
          <a:prstGeom prst="roundRect">
            <a:avLst>
              <a:gd name="adj" fmla="val 4407"/>
            </a:avLst>
          </a:prstGeom>
          <a:gradFill>
            <a:gsLst>
              <a:gs pos="0">
                <a:schemeClr val="accent2"/>
              </a:gs>
              <a:gs pos="100000">
                <a:schemeClr val="accent3"/>
              </a:gs>
            </a:gsLst>
            <a:path path="circle">
              <a:fillToRect l="50000" t="50000" r="50000" b="50000"/>
            </a:path>
            <a:tileRect/>
          </a:gradFill>
          <a:ln>
            <a:noFill/>
          </a:ln>
          <a:effectLst>
            <a:outerShdw dist="114300" dir="2580000" algn="bl" rotWithShape="0">
              <a:schemeClr val="dk1">
                <a:alpha val="1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0" name="Google Shape;4650;p27"/>
          <p:cNvSpPr/>
          <p:nvPr/>
        </p:nvSpPr>
        <p:spPr>
          <a:xfrm flipH="1">
            <a:off x="1004100" y="3755318"/>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651" name="Google Shape;4651;p27"/>
          <p:cNvPicPr preferRelativeResize="0"/>
          <p:nvPr/>
        </p:nvPicPr>
        <p:blipFill>
          <a:blip r:embed="rId2">
            <a:alphaModFix/>
          </a:blip>
          <a:stretch>
            <a:fillRect/>
          </a:stretch>
        </p:blipFill>
        <p:spPr>
          <a:xfrm flipH="1">
            <a:off x="1546013" y="1581472"/>
            <a:ext cx="1751437" cy="24484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535000"/>
            <a:ext cx="7713900" cy="704100"/>
          </a:xfrm>
          <a:prstGeom prst="rect">
            <a:avLst/>
          </a:prstGeom>
          <a:noFill/>
          <a:ln>
            <a:noFill/>
          </a:ln>
        </p:spPr>
        <p:txBody>
          <a:bodyPr spcFirstLastPara="1" wrap="square" lIns="91425" tIns="91425" rIns="91425" bIns="91425" anchor="t" anchorCtr="0">
            <a:noAutofit/>
          </a:bodyPr>
          <a:lstStyle>
            <a:lvl1pPr lvl="0"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1pPr>
            <a:lvl2pPr lvl="1"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2pPr>
            <a:lvl3pPr lvl="2"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3pPr>
            <a:lvl4pPr lvl="3"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4pPr>
            <a:lvl5pPr lvl="4"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5pPr>
            <a:lvl6pPr lvl="5"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6pPr>
            <a:lvl7pPr lvl="6"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7pPr>
            <a:lvl8pPr lvl="7"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8pPr>
            <a:lvl9pPr lvl="8" rtl="0">
              <a:lnSpc>
                <a:spcPct val="115000"/>
              </a:lnSpc>
              <a:spcBef>
                <a:spcPts val="0"/>
              </a:spcBef>
              <a:spcAft>
                <a:spcPts val="0"/>
              </a:spcAft>
              <a:buClr>
                <a:schemeClr val="dk1"/>
              </a:buClr>
              <a:buSzPts val="3000"/>
              <a:buFont typeface="Alexandria"/>
              <a:buNone/>
              <a:defRPr sz="3000" b="1">
                <a:solidFill>
                  <a:schemeClr val="dk1"/>
                </a:solidFill>
                <a:latin typeface="Alexandria"/>
                <a:ea typeface="Alexandria"/>
                <a:cs typeface="Alexandria"/>
                <a:sym typeface="Alexandria"/>
              </a:defRPr>
            </a:lvl9pPr>
          </a:lstStyle>
          <a:p>
            <a:endParaRPr/>
          </a:p>
        </p:txBody>
      </p:sp>
      <p:sp>
        <p:nvSpPr>
          <p:cNvPr id="7" name="Google Shape;7;p1"/>
          <p:cNvSpPr txBox="1">
            <a:spLocks noGrp="1"/>
          </p:cNvSpPr>
          <p:nvPr>
            <p:ph type="body" idx="1"/>
          </p:nvPr>
        </p:nvSpPr>
        <p:spPr>
          <a:xfrm>
            <a:off x="715100" y="1239100"/>
            <a:ext cx="7713900" cy="33693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1pPr>
            <a:lvl2pPr marL="914400" lvl="1"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2pPr>
            <a:lvl3pPr marL="1371600" lvl="2"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3pPr>
            <a:lvl4pPr marL="1828800" lvl="3"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4pPr>
            <a:lvl5pPr marL="2286000" lvl="4"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5pPr>
            <a:lvl6pPr marL="2743200" lvl="5"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6pPr>
            <a:lvl7pPr marL="3200400" lvl="6"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7pPr>
            <a:lvl8pPr marL="3657600" lvl="7"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8pPr>
            <a:lvl9pPr marL="4114800" lvl="8" indent="-317500">
              <a:lnSpc>
                <a:spcPct val="115000"/>
              </a:lnSpc>
              <a:spcBef>
                <a:spcPts val="0"/>
              </a:spcBef>
              <a:spcAft>
                <a:spcPts val="0"/>
              </a:spcAft>
              <a:buClr>
                <a:schemeClr val="dk1"/>
              </a:buClr>
              <a:buSzPts val="1400"/>
              <a:buFont typeface="Golos Text"/>
              <a:buChar char="■"/>
              <a:defRPr>
                <a:solidFill>
                  <a:schemeClr val="dk1"/>
                </a:solidFill>
                <a:latin typeface="Golos Text"/>
                <a:ea typeface="Golos Text"/>
                <a:cs typeface="Golos Text"/>
                <a:sym typeface="Golos Tex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5" r:id="rId6"/>
    <p:sldLayoutId id="2147483658" r:id="rId7"/>
    <p:sldLayoutId id="2147483661" r:id="rId8"/>
    <p:sldLayoutId id="2147483673" r:id="rId9"/>
    <p:sldLayoutId id="2147483674"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99"/>
        <p:cNvGrpSpPr/>
        <p:nvPr/>
      </p:nvGrpSpPr>
      <p:grpSpPr>
        <a:xfrm>
          <a:off x="0" y="0"/>
          <a:ext cx="0" cy="0"/>
          <a:chOff x="0" y="0"/>
          <a:chExt cx="0" cy="0"/>
        </a:xfrm>
      </p:grpSpPr>
      <p:sp>
        <p:nvSpPr>
          <p:cNvPr id="4900" name="Google Shape;4900;p36"/>
          <p:cNvSpPr txBox="1">
            <a:spLocks noGrp="1"/>
          </p:cNvSpPr>
          <p:nvPr>
            <p:ph type="title"/>
          </p:nvPr>
        </p:nvSpPr>
        <p:spPr>
          <a:xfrm>
            <a:off x="1004100" y="672662"/>
            <a:ext cx="4327800" cy="3888828"/>
          </a:xfrm>
          <a:prstGeom prst="rect">
            <a:avLst/>
          </a:prstGeom>
        </p:spPr>
        <p:txBody>
          <a:bodyPr spcFirstLastPara="1" wrap="square" lIns="91425" tIns="91425" rIns="91425" bIns="91425" anchor="b" anchorCtr="0">
            <a:noAutofit/>
          </a:bodyPr>
          <a:lstStyle/>
          <a:p>
            <a:r>
              <a:rPr lang="ru-RU" sz="1600" dirty="0" smtClean="0"/>
              <a:t>1</a:t>
            </a:r>
            <a:r>
              <a:rPr lang="ru-RU" sz="1600" dirty="0" smtClean="0"/>
              <a:t>. Какую энергию называют внутренней?</a:t>
            </a:r>
            <a:br>
              <a:rPr lang="ru-RU" sz="1600" dirty="0" smtClean="0"/>
            </a:br>
            <a:r>
              <a:rPr lang="ru-RU" sz="1600" dirty="0" smtClean="0"/>
              <a:t>2. Какими способами можно изменить внутреннюю энергию</a:t>
            </a:r>
            <a:r>
              <a:rPr lang="ru-RU" sz="1600" dirty="0" smtClean="0"/>
              <a:t>?</a:t>
            </a:r>
            <a:br>
              <a:rPr lang="ru-RU" sz="1600" dirty="0" smtClean="0"/>
            </a:br>
            <a:r>
              <a:rPr lang="ru-RU" sz="1600" dirty="0" smtClean="0"/>
              <a:t> </a:t>
            </a:r>
            <a:r>
              <a:rPr lang="ru-RU" sz="1600" dirty="0" smtClean="0"/>
              <a:t>3. Как внутренняя энергия зависит от температуры</a:t>
            </a:r>
            <a:r>
              <a:rPr lang="ru-RU" sz="1600" dirty="0" smtClean="0"/>
              <a:t>?</a:t>
            </a:r>
            <a:br>
              <a:rPr lang="ru-RU" sz="1600" dirty="0" smtClean="0"/>
            </a:br>
            <a:r>
              <a:rPr lang="ru-RU" sz="1600" dirty="0" smtClean="0"/>
              <a:t> 4. </a:t>
            </a:r>
            <a:r>
              <a:rPr lang="ru-RU" sz="1600" dirty="0" smtClean="0"/>
              <a:t>К какому виду теплопередачи можно отнести отопление жилья в зимнее время? </a:t>
            </a:r>
            <a:r>
              <a:rPr lang="ru-RU" sz="1600" dirty="0" smtClean="0"/>
              <a:t>5.</a:t>
            </a:r>
            <a:r>
              <a:rPr lang="ru-RU" sz="1600" dirty="0" smtClean="0"/>
              <a:t> Почему передача внутренней энергии в воде  не возможна способом теплопроводности? </a:t>
            </a:r>
            <a:r>
              <a:rPr lang="ru-RU" sz="1600" dirty="0" smtClean="0"/>
              <a:t/>
            </a:r>
            <a:br>
              <a:rPr lang="ru-RU" sz="1600" dirty="0" smtClean="0"/>
            </a:br>
            <a:r>
              <a:rPr lang="ru-RU" sz="1600" dirty="0" smtClean="0"/>
              <a:t>6.</a:t>
            </a:r>
            <a:r>
              <a:rPr lang="ru-RU" sz="1600" dirty="0" smtClean="0"/>
              <a:t> Какое влияние оказывает явление излучения  на окружающую среду? </a:t>
            </a:r>
            <a:r>
              <a:rPr lang="ru-RU" sz="1400" dirty="0" smtClean="0"/>
              <a:t> </a:t>
            </a:r>
            <a:r>
              <a:rPr lang="ru-RU" sz="1400" dirty="0" smtClean="0"/>
              <a:t/>
            </a:r>
            <a:br>
              <a:rPr lang="ru-RU" sz="1400" dirty="0" smtClean="0"/>
            </a:br>
            <a:endParaRPr sz="900" dirty="0"/>
          </a:p>
        </p:txBody>
      </p:sp>
      <p:sp>
        <p:nvSpPr>
          <p:cNvPr id="4903" name="Google Shape;4903;p36"/>
          <p:cNvSpPr/>
          <p:nvPr/>
        </p:nvSpPr>
        <p:spPr>
          <a:xfrm>
            <a:off x="532817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04" name="Google Shape;4904;p36"/>
          <p:cNvPicPr preferRelativeResize="0"/>
          <p:nvPr/>
        </p:nvPicPr>
        <p:blipFill>
          <a:blip r:embed="rId3">
            <a:alphaModFix/>
          </a:blip>
          <a:stretch>
            <a:fillRect/>
          </a:stretch>
        </p:blipFill>
        <p:spPr>
          <a:xfrm>
            <a:off x="5722738" y="1351350"/>
            <a:ext cx="1376773" cy="1144199"/>
          </a:xfrm>
          <a:prstGeom prst="rect">
            <a:avLst/>
          </a:prstGeom>
          <a:noFill/>
          <a:ln>
            <a:noFill/>
          </a:ln>
        </p:spPr>
      </p:pic>
      <p:pic>
        <p:nvPicPr>
          <p:cNvPr id="4905" name="Google Shape;4905;p36"/>
          <p:cNvPicPr preferRelativeResize="0"/>
          <p:nvPr/>
        </p:nvPicPr>
        <p:blipFill>
          <a:blip r:embed="rId4">
            <a:alphaModFix/>
          </a:blip>
          <a:stretch>
            <a:fillRect/>
          </a:stretch>
        </p:blipFill>
        <p:spPr>
          <a:xfrm>
            <a:off x="5722762" y="2571750"/>
            <a:ext cx="2046121" cy="14326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BF46"/>
        </a:solidFill>
        <a:effectLst/>
      </p:bgPr>
    </p:bg>
    <p:spTree>
      <p:nvGrpSpPr>
        <p:cNvPr id="1" name="Shape 4851"/>
        <p:cNvGrpSpPr/>
        <p:nvPr/>
      </p:nvGrpSpPr>
      <p:grpSpPr>
        <a:xfrm>
          <a:off x="0" y="0"/>
          <a:ext cx="0" cy="0"/>
          <a:chOff x="0" y="0"/>
          <a:chExt cx="0" cy="0"/>
        </a:xfrm>
      </p:grpSpPr>
      <p:sp>
        <p:nvSpPr>
          <p:cNvPr id="4852" name="Google Shape;4852;p32"/>
          <p:cNvSpPr txBox="1">
            <a:spLocks noGrp="1"/>
          </p:cNvSpPr>
          <p:nvPr>
            <p:ph type="ctrTitle"/>
          </p:nvPr>
        </p:nvSpPr>
        <p:spPr>
          <a:xfrm>
            <a:off x="1004099" y="1013680"/>
            <a:ext cx="6899679" cy="3243009"/>
          </a:xfrm>
          <a:prstGeom prst="rect">
            <a:avLst/>
          </a:prstGeom>
        </p:spPr>
        <p:txBody>
          <a:bodyPr spcFirstLastPara="1" wrap="square" lIns="91425" tIns="91425" rIns="91425" bIns="91425" anchor="b" anchorCtr="0">
            <a:noAutofit/>
          </a:bodyPr>
          <a:lstStyle/>
          <a:p>
            <a:pPr lvl="0"/>
            <a:r>
              <a:rPr lang="ru-RU" sz="3200" dirty="0" smtClean="0"/>
              <a:t/>
            </a:r>
            <a:br>
              <a:rPr lang="ru-RU" sz="3200" dirty="0" smtClean="0"/>
            </a:br>
            <a:r>
              <a:rPr lang="ru-RU" sz="3200" dirty="0" smtClean="0"/>
              <a:t>09.10.2024г.</a:t>
            </a:r>
            <a:r>
              <a:rPr lang="ru-RU" sz="3200" dirty="0" smtClean="0"/>
              <a:t/>
            </a:r>
            <a:br>
              <a:rPr lang="ru-RU" sz="3200" dirty="0" smtClean="0"/>
            </a:br>
            <a:r>
              <a:rPr lang="ru-RU" sz="3200" dirty="0" smtClean="0"/>
              <a:t>Тема </a:t>
            </a:r>
            <a:r>
              <a:rPr lang="ru-RU" sz="3200" dirty="0" smtClean="0"/>
              <a:t>урока: Количество теплоты. Удельная теплоемкость</a:t>
            </a:r>
            <a:r>
              <a:rPr lang="ru-RU" dirty="0" smtClean="0"/>
              <a:t> </a:t>
            </a:r>
            <a:r>
              <a:rPr lang="ru-RU" dirty="0" smtClean="0"/>
              <a:t/>
            </a:r>
            <a:br>
              <a:rPr lang="ru-RU" dirty="0" smtClean="0"/>
            </a:br>
            <a:endParaRPr dirty="0"/>
          </a:p>
        </p:txBody>
      </p:sp>
      <p:sp>
        <p:nvSpPr>
          <p:cNvPr id="4854" name="Google Shape;4854;p32"/>
          <p:cNvSpPr/>
          <p:nvPr/>
        </p:nvSpPr>
        <p:spPr>
          <a:xfrm>
            <a:off x="532817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855" name="Google Shape;4855;p32"/>
          <p:cNvPicPr preferRelativeResize="0"/>
          <p:nvPr/>
        </p:nvPicPr>
        <p:blipFill>
          <a:blip r:embed="rId3">
            <a:alphaModFix/>
          </a:blip>
          <a:stretch>
            <a:fillRect/>
          </a:stretch>
        </p:blipFill>
        <p:spPr>
          <a:xfrm>
            <a:off x="5613916" y="2069274"/>
            <a:ext cx="2263788" cy="195981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91"/>
        <p:cNvGrpSpPr/>
        <p:nvPr/>
      </p:nvGrpSpPr>
      <p:grpSpPr>
        <a:xfrm>
          <a:off x="0" y="0"/>
          <a:ext cx="0" cy="0"/>
          <a:chOff x="0" y="0"/>
          <a:chExt cx="0" cy="0"/>
        </a:xfrm>
      </p:grpSpPr>
      <p:sp>
        <p:nvSpPr>
          <p:cNvPr id="4892" name="Google Shape;4892;p35"/>
          <p:cNvSpPr txBox="1">
            <a:spLocks noGrp="1"/>
          </p:cNvSpPr>
          <p:nvPr>
            <p:ph type="title"/>
          </p:nvPr>
        </p:nvSpPr>
        <p:spPr>
          <a:xfrm>
            <a:off x="2406869" y="907425"/>
            <a:ext cx="5756981" cy="1898837"/>
          </a:xfrm>
          <a:prstGeom prst="rect">
            <a:avLst/>
          </a:prstGeom>
        </p:spPr>
        <p:txBody>
          <a:bodyPr spcFirstLastPara="1" wrap="square" lIns="91425" tIns="91425" rIns="91425" bIns="91425" anchor="b" anchorCtr="0">
            <a:noAutofit/>
          </a:bodyPr>
          <a:lstStyle/>
          <a:p>
            <a:pPr lvl="0"/>
            <a:r>
              <a:rPr lang="ru-RU" sz="2000" dirty="0" smtClean="0"/>
              <a:t>Учащиеся, работая в группах, выполняют задания </a:t>
            </a:r>
            <a:r>
              <a:rPr lang="ru-RU" sz="2000" dirty="0" smtClean="0"/>
              <a:t>(Л.Р.) </a:t>
            </a:r>
            <a:r>
              <a:rPr lang="ru-RU" sz="2000" dirty="0" smtClean="0"/>
              <a:t>и приходят к </a:t>
            </a:r>
            <a:r>
              <a:rPr lang="ru-RU" sz="2000" dirty="0" smtClean="0"/>
              <a:t>выводу……………………..</a:t>
            </a:r>
            <a:endParaRPr sz="2000" dirty="0"/>
          </a:p>
        </p:txBody>
      </p:sp>
      <p:sp>
        <p:nvSpPr>
          <p:cNvPr id="4894" name="Google Shape;4894;p35"/>
          <p:cNvSpPr/>
          <p:nvPr/>
        </p:nvSpPr>
        <p:spPr>
          <a:xfrm>
            <a:off x="98052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895" name="Google Shape;4895;p35"/>
          <p:cNvPicPr preferRelativeResize="0"/>
          <p:nvPr/>
        </p:nvPicPr>
        <p:blipFill>
          <a:blip r:embed="rId3">
            <a:alphaModFix/>
          </a:blip>
          <a:stretch>
            <a:fillRect/>
          </a:stretch>
        </p:blipFill>
        <p:spPr>
          <a:xfrm>
            <a:off x="1701874" y="2064948"/>
            <a:ext cx="1392600" cy="1906452"/>
          </a:xfrm>
          <a:prstGeom prst="rect">
            <a:avLst/>
          </a:prstGeom>
          <a:noFill/>
          <a:ln>
            <a:noFill/>
          </a:ln>
        </p:spPr>
      </p:pic>
      <p:pic>
        <p:nvPicPr>
          <p:cNvPr id="106497" name="Picture 1"/>
          <p:cNvPicPr>
            <a:picLocks noChangeAspect="1" noChangeArrowheads="1"/>
          </p:cNvPicPr>
          <p:nvPr/>
        </p:nvPicPr>
        <p:blipFill>
          <a:blip r:embed="rId4"/>
          <a:srcRect/>
          <a:stretch>
            <a:fillRect/>
          </a:stretch>
        </p:blipFill>
        <p:spPr bwMode="auto">
          <a:xfrm>
            <a:off x="4316960" y="2951820"/>
            <a:ext cx="3705225" cy="14859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99"/>
        <p:cNvGrpSpPr/>
        <p:nvPr/>
      </p:nvGrpSpPr>
      <p:grpSpPr>
        <a:xfrm>
          <a:off x="0" y="0"/>
          <a:ext cx="0" cy="0"/>
          <a:chOff x="0" y="0"/>
          <a:chExt cx="0" cy="0"/>
        </a:xfrm>
      </p:grpSpPr>
      <p:sp>
        <p:nvSpPr>
          <p:cNvPr id="4900" name="Google Shape;4900;p36"/>
          <p:cNvSpPr txBox="1">
            <a:spLocks noGrp="1"/>
          </p:cNvSpPr>
          <p:nvPr>
            <p:ph type="title"/>
          </p:nvPr>
        </p:nvSpPr>
        <p:spPr>
          <a:xfrm>
            <a:off x="1004100" y="672662"/>
            <a:ext cx="4327800" cy="3888828"/>
          </a:xfrm>
          <a:prstGeom prst="rect">
            <a:avLst/>
          </a:prstGeom>
        </p:spPr>
        <p:txBody>
          <a:bodyPr spcFirstLastPara="1" wrap="square" lIns="91425" tIns="91425" rIns="91425" bIns="91425" anchor="b" anchorCtr="0">
            <a:noAutofit/>
          </a:bodyPr>
          <a:lstStyle/>
          <a:p>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РАБОТА С УЧЕБНИКОМ.</a:t>
            </a:r>
            <a:br>
              <a:rPr lang="ru-RU" sz="1400" dirty="0" smtClean="0"/>
            </a:br>
            <a:r>
              <a:rPr lang="ru-RU" sz="1400" dirty="0" smtClean="0"/>
              <a:t>Параграф 7,8</a:t>
            </a: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endParaRPr sz="1400" dirty="0"/>
          </a:p>
        </p:txBody>
      </p:sp>
      <p:sp>
        <p:nvSpPr>
          <p:cNvPr id="4903" name="Google Shape;4903;p36"/>
          <p:cNvSpPr/>
          <p:nvPr/>
        </p:nvSpPr>
        <p:spPr>
          <a:xfrm>
            <a:off x="532817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04" name="Google Shape;4904;p36"/>
          <p:cNvPicPr preferRelativeResize="0"/>
          <p:nvPr/>
        </p:nvPicPr>
        <p:blipFill>
          <a:blip r:embed="rId3">
            <a:alphaModFix/>
          </a:blip>
          <a:stretch>
            <a:fillRect/>
          </a:stretch>
        </p:blipFill>
        <p:spPr>
          <a:xfrm>
            <a:off x="3547096" y="415929"/>
            <a:ext cx="1376773" cy="1144199"/>
          </a:xfrm>
          <a:prstGeom prst="rect">
            <a:avLst/>
          </a:prstGeom>
          <a:noFill/>
          <a:ln>
            <a:noFill/>
          </a:ln>
        </p:spPr>
      </p:pic>
      <p:pic>
        <p:nvPicPr>
          <p:cNvPr id="4905" name="Google Shape;4905;p36"/>
          <p:cNvPicPr preferRelativeResize="0"/>
          <p:nvPr/>
        </p:nvPicPr>
        <p:blipFill>
          <a:blip r:embed="rId4">
            <a:alphaModFix/>
          </a:blip>
          <a:stretch>
            <a:fillRect/>
          </a:stretch>
        </p:blipFill>
        <p:spPr>
          <a:xfrm>
            <a:off x="5060610" y="312026"/>
            <a:ext cx="2046121" cy="1432674"/>
          </a:xfrm>
          <a:prstGeom prst="rect">
            <a:avLst/>
          </a:prstGeom>
          <a:noFill/>
          <a:ln>
            <a:noFill/>
          </a:ln>
        </p:spPr>
      </p:pic>
      <p:pic>
        <p:nvPicPr>
          <p:cNvPr id="6" name="Picture 2"/>
          <p:cNvPicPr>
            <a:picLocks noChangeAspect="1" noChangeArrowheads="1"/>
          </p:cNvPicPr>
          <p:nvPr/>
        </p:nvPicPr>
        <p:blipFill>
          <a:blip r:embed="rId5"/>
          <a:srcRect/>
          <a:stretch>
            <a:fillRect/>
          </a:stretch>
        </p:blipFill>
        <p:spPr bwMode="auto">
          <a:xfrm>
            <a:off x="662152" y="1702676"/>
            <a:ext cx="3815255" cy="2785241"/>
          </a:xfrm>
          <a:prstGeom prst="rect">
            <a:avLst/>
          </a:prstGeom>
          <a:noFill/>
          <a:ln w="9525">
            <a:noFill/>
            <a:miter lim="800000"/>
            <a:headEnd/>
            <a:tailEnd/>
          </a:ln>
          <a:effectLst/>
        </p:spPr>
      </p:pic>
      <p:pic>
        <p:nvPicPr>
          <p:cNvPr id="148481" name="Picture 1"/>
          <p:cNvPicPr>
            <a:picLocks noChangeAspect="1" noChangeArrowheads="1"/>
          </p:cNvPicPr>
          <p:nvPr/>
        </p:nvPicPr>
        <p:blipFill>
          <a:blip r:embed="rId6"/>
          <a:srcRect/>
          <a:stretch>
            <a:fillRect/>
          </a:stretch>
        </p:blipFill>
        <p:spPr bwMode="auto">
          <a:xfrm>
            <a:off x="4571999" y="1734206"/>
            <a:ext cx="3857297" cy="2774731"/>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909"/>
        <p:cNvGrpSpPr/>
        <p:nvPr/>
      </p:nvGrpSpPr>
      <p:grpSpPr>
        <a:xfrm>
          <a:off x="0" y="0"/>
          <a:ext cx="0" cy="0"/>
          <a:chOff x="0" y="0"/>
          <a:chExt cx="0" cy="0"/>
        </a:xfrm>
      </p:grpSpPr>
      <p:sp>
        <p:nvSpPr>
          <p:cNvPr id="4910" name="Google Shape;4910;p37"/>
          <p:cNvSpPr txBox="1">
            <a:spLocks noGrp="1"/>
          </p:cNvSpPr>
          <p:nvPr>
            <p:ph type="title"/>
          </p:nvPr>
        </p:nvSpPr>
        <p:spPr>
          <a:xfrm>
            <a:off x="715100" y="535000"/>
            <a:ext cx="7713900" cy="70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RU" dirty="0" smtClean="0"/>
              <a:t>ФОРМУЛА ДЛЯ НАХОЖДЕНИЯ КОЛИЧЕСТВА ТЕПЛОТЫ ПРИ НАРГЕВАНИИ И ОХЛАЖДЕНИИ.</a:t>
            </a:r>
            <a:endParaRPr dirty="0"/>
          </a:p>
        </p:txBody>
      </p:sp>
      <p:sp>
        <p:nvSpPr>
          <p:cNvPr id="4911" name="Google Shape;4911;p37"/>
          <p:cNvSpPr txBox="1">
            <a:spLocks noGrp="1"/>
          </p:cNvSpPr>
          <p:nvPr>
            <p:ph type="body" idx="1"/>
          </p:nvPr>
        </p:nvSpPr>
        <p:spPr>
          <a:xfrm>
            <a:off x="1004100" y="1467700"/>
            <a:ext cx="4074000" cy="258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4912" name="Google Shape;4912;p37"/>
          <p:cNvSpPr/>
          <p:nvPr/>
        </p:nvSpPr>
        <p:spPr>
          <a:xfrm>
            <a:off x="532817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402" name="Picture 2" descr="Picture background"/>
          <p:cNvPicPr>
            <a:picLocks noChangeAspect="1" noChangeArrowheads="1"/>
          </p:cNvPicPr>
          <p:nvPr/>
        </p:nvPicPr>
        <p:blipFill>
          <a:blip r:embed="rId3"/>
          <a:srcRect/>
          <a:stretch>
            <a:fillRect/>
          </a:stretch>
        </p:blipFill>
        <p:spPr bwMode="auto">
          <a:xfrm>
            <a:off x="493986" y="430924"/>
            <a:ext cx="8209747" cy="446426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917"/>
        <p:cNvGrpSpPr/>
        <p:nvPr/>
      </p:nvGrpSpPr>
      <p:grpSpPr>
        <a:xfrm>
          <a:off x="0" y="0"/>
          <a:ext cx="0" cy="0"/>
          <a:chOff x="0" y="0"/>
          <a:chExt cx="0" cy="0"/>
        </a:xfrm>
      </p:grpSpPr>
      <p:sp>
        <p:nvSpPr>
          <p:cNvPr id="4918" name="Google Shape;4918;p38"/>
          <p:cNvSpPr txBox="1">
            <a:spLocks noGrp="1"/>
          </p:cNvSpPr>
          <p:nvPr>
            <p:ph type="subTitle" idx="1"/>
          </p:nvPr>
        </p:nvSpPr>
        <p:spPr>
          <a:xfrm>
            <a:off x="980525" y="1464400"/>
            <a:ext cx="4027500" cy="117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Mercury is the closest planet to the Sun and the smallest one in the entire Solar System. Contrary to popular belief, this planet’s name has nothing to do with the liquid metal</a:t>
            </a:r>
            <a:endParaRPr dirty="0"/>
          </a:p>
        </p:txBody>
      </p:sp>
      <p:sp>
        <p:nvSpPr>
          <p:cNvPr id="4919" name="Google Shape;4919;p38"/>
          <p:cNvSpPr txBox="1">
            <a:spLocks noGrp="1"/>
          </p:cNvSpPr>
          <p:nvPr>
            <p:ph type="subTitle" idx="2"/>
          </p:nvPr>
        </p:nvSpPr>
        <p:spPr>
          <a:xfrm>
            <a:off x="980525" y="2796700"/>
            <a:ext cx="4027500" cy="117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Venus has a beautiful name and is the second planet from the Sun. It’s terribly hot, even hotter than Mercury, and its atmosphere is extremely poisonous</a:t>
            </a:r>
            <a:endParaRPr/>
          </a:p>
        </p:txBody>
      </p:sp>
      <p:sp>
        <p:nvSpPr>
          <p:cNvPr id="4920" name="Google Shape;4920;p38"/>
          <p:cNvSpPr txBox="1">
            <a:spLocks noGrp="1"/>
          </p:cNvSpPr>
          <p:nvPr>
            <p:ph type="title"/>
          </p:nvPr>
        </p:nvSpPr>
        <p:spPr>
          <a:xfrm>
            <a:off x="715050" y="535000"/>
            <a:ext cx="7713900" cy="70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dirty="0"/>
          </a:p>
        </p:txBody>
      </p:sp>
      <p:sp>
        <p:nvSpPr>
          <p:cNvPr id="4921" name="Google Shape;4921;p38"/>
          <p:cNvSpPr/>
          <p:nvPr/>
        </p:nvSpPr>
        <p:spPr>
          <a:xfrm>
            <a:off x="532817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22" name="Google Shape;4922;p38"/>
          <p:cNvPicPr preferRelativeResize="0"/>
          <p:nvPr/>
        </p:nvPicPr>
        <p:blipFill>
          <a:blip r:embed="rId3">
            <a:alphaModFix/>
          </a:blip>
          <a:stretch>
            <a:fillRect/>
          </a:stretch>
        </p:blipFill>
        <p:spPr>
          <a:xfrm>
            <a:off x="6116439" y="2481250"/>
            <a:ext cx="1258774" cy="1490150"/>
          </a:xfrm>
          <a:prstGeom prst="rect">
            <a:avLst/>
          </a:prstGeom>
          <a:noFill/>
          <a:ln>
            <a:noFill/>
          </a:ln>
        </p:spPr>
      </p:pic>
      <p:pic>
        <p:nvPicPr>
          <p:cNvPr id="100353" name="Picture 1"/>
          <p:cNvPicPr>
            <a:picLocks noChangeAspect="1" noChangeArrowheads="1"/>
          </p:cNvPicPr>
          <p:nvPr/>
        </p:nvPicPr>
        <p:blipFill>
          <a:blip r:embed="rId4"/>
          <a:srcRect/>
          <a:stretch>
            <a:fillRect/>
          </a:stretch>
        </p:blipFill>
        <p:spPr bwMode="auto">
          <a:xfrm>
            <a:off x="620111" y="515007"/>
            <a:ext cx="7945820" cy="4120055"/>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140"/>
        <p:cNvGrpSpPr/>
        <p:nvPr/>
      </p:nvGrpSpPr>
      <p:grpSpPr>
        <a:xfrm>
          <a:off x="0" y="0"/>
          <a:ext cx="0" cy="0"/>
          <a:chOff x="0" y="0"/>
          <a:chExt cx="0" cy="0"/>
        </a:xfrm>
      </p:grpSpPr>
      <p:sp>
        <p:nvSpPr>
          <p:cNvPr id="5141" name="Google Shape;5141;p44"/>
          <p:cNvSpPr txBox="1">
            <a:spLocks noGrp="1"/>
          </p:cNvSpPr>
          <p:nvPr>
            <p:ph type="title"/>
          </p:nvPr>
        </p:nvSpPr>
        <p:spPr>
          <a:xfrm>
            <a:off x="4572000" y="890275"/>
            <a:ext cx="3591600" cy="2648700"/>
          </a:xfrm>
          <a:prstGeom prst="rect">
            <a:avLst/>
          </a:prstGeom>
        </p:spPr>
        <p:txBody>
          <a:bodyPr spcFirstLastPara="1" wrap="square" lIns="91425" tIns="91425" rIns="91425" bIns="91425" anchor="t" anchorCtr="0">
            <a:noAutofit/>
          </a:bodyPr>
          <a:lstStyle/>
          <a:p>
            <a:pPr lvl="0"/>
            <a:r>
              <a:rPr lang="ru-RU" sz="4800" dirty="0" smtClean="0"/>
              <a:t>Д/З</a:t>
            </a:r>
            <a:br>
              <a:rPr lang="ru-RU" sz="4800" dirty="0" smtClean="0"/>
            </a:br>
            <a:r>
              <a:rPr lang="ru-RU" sz="4800" dirty="0" smtClean="0"/>
              <a:t> </a:t>
            </a:r>
            <a:r>
              <a:rPr lang="ru-RU" sz="4800" dirty="0" smtClean="0"/>
              <a:t>&amp; 7 упр.6 &amp; 8 упр.7</a:t>
            </a:r>
            <a:endParaRPr sz="4800" dirty="0"/>
          </a:p>
        </p:txBody>
      </p:sp>
      <p:sp>
        <p:nvSpPr>
          <p:cNvPr id="5142" name="Google Shape;5142;p44"/>
          <p:cNvSpPr/>
          <p:nvPr/>
        </p:nvSpPr>
        <p:spPr>
          <a:xfrm>
            <a:off x="980525" y="3755321"/>
            <a:ext cx="2835300" cy="402000"/>
          </a:xfrm>
          <a:prstGeom prst="ellipse">
            <a:avLst/>
          </a:prstGeom>
          <a:solidFill>
            <a:srgbClr val="CC9C34">
              <a:alpha val="2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43" name="Google Shape;5143;p44"/>
          <p:cNvPicPr preferRelativeResize="0"/>
          <p:nvPr/>
        </p:nvPicPr>
        <p:blipFill>
          <a:blip r:embed="rId3">
            <a:alphaModFix/>
          </a:blip>
          <a:stretch>
            <a:fillRect/>
          </a:stretch>
        </p:blipFill>
        <p:spPr>
          <a:xfrm>
            <a:off x="1266279" y="2069274"/>
            <a:ext cx="2263788" cy="1959817"/>
          </a:xfrm>
          <a:prstGeom prst="rect">
            <a:avLst/>
          </a:prstGeom>
          <a:noFill/>
          <a:ln>
            <a:noFill/>
          </a:ln>
        </p:spPr>
      </p:pic>
    </p:spTree>
  </p:cSld>
  <p:clrMapOvr>
    <a:masterClrMapping/>
  </p:clrMapOvr>
</p:sld>
</file>

<file path=ppt/theme/theme1.xml><?xml version="1.0" encoding="utf-8"?>
<a:theme xmlns:a="http://schemas.openxmlformats.org/drawingml/2006/main" name="Science Subject for High School: Heat Transfer by Slidesgo">
  <a:themeElements>
    <a:clrScheme name="Simple Light">
      <a:dk1>
        <a:srgbClr val="303030"/>
      </a:dk1>
      <a:lt1>
        <a:srgbClr val="BB211C"/>
      </a:lt1>
      <a:dk2>
        <a:srgbClr val="F57E28"/>
      </a:dk2>
      <a:lt2>
        <a:srgbClr val="F6BF46"/>
      </a:lt2>
      <a:accent1>
        <a:srgbClr val="CC9C34"/>
      </a:accent1>
      <a:accent2>
        <a:srgbClr val="FAFAE2"/>
      </a:accent2>
      <a:accent3>
        <a:srgbClr val="FBEFD4"/>
      </a:accent3>
      <a:accent4>
        <a:srgbClr val="49B9AF"/>
      </a:accent4>
      <a:accent5>
        <a:srgbClr val="985D79"/>
      </a:accent5>
      <a:accent6>
        <a:srgbClr val="FFFFFF"/>
      </a:accent6>
      <a:hlink>
        <a:srgbClr val="30303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TotalTime>
  <Words>92</Words>
  <Application>Microsoft Office PowerPoint</Application>
  <PresentationFormat>Экран (16:9)</PresentationFormat>
  <Paragraphs>8</Paragraphs>
  <Slides>7</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Science Subject for High School: Heat Transfer by Slidesgo</vt:lpstr>
      <vt:lpstr>1. Какую энергию называют внутренней? 2. Какими способами можно изменить внутреннюю энергию?  3. Как внутренняя энергия зависит от температуры?  4. К какому виду теплопередачи можно отнести отопление жилья в зимнее время? 5. Почему передача внутренней энергии в воде  не возможна способом теплопроводности?  6. Какое влияние оказывает явление излучения  на окружающую среду?   </vt:lpstr>
      <vt:lpstr> 09.10.2024г. Тема урока: Количество теплоты. Удельная теплоемкость  </vt:lpstr>
      <vt:lpstr>Учащиеся, работая в группах, выполняют задания (Л.Р.) и приходят к выводу……………………..</vt:lpstr>
      <vt:lpstr>        РАБОТА С УЧЕБНИКОМ. Параграф 7,8            </vt:lpstr>
      <vt:lpstr>ФОРМУЛА ДЛЯ НАХОЖДЕНИЯ КОЛИЧЕСТВА ТЕПЛОТЫ ПРИ НАРГЕВАНИИ И ОХЛАЖДЕНИИ.</vt:lpstr>
      <vt:lpstr>Слайд 6</vt:lpstr>
      <vt:lpstr>Д/З  &amp; 7 упр.6 &amp; 8 упр.7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Какую энергию называют внутренней? 2. Какими способами можно изменить внутреннюю энергию?  3. Как внутренняя энергия зависит от температуры?  4. К какому виду теплопередачи можно отнести отопление жилья в зимнее время? 5. Почему передача внутренней энергии в воде  не возможна способом теплопроводности?  6. Какое влияние оказывает явление излучения  на окружающую среду?</dc:title>
  <dc:creator>Ксения</dc:creator>
  <cp:lastModifiedBy>Ксения</cp:lastModifiedBy>
  <cp:revision>26</cp:revision>
  <dcterms:modified xsi:type="dcterms:W3CDTF">2024-10-08T17:14:21Z</dcterms:modified>
</cp:coreProperties>
</file>